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75" r:id="rId3"/>
    <p:sldMasterId id="2147483707" r:id="rId4"/>
    <p:sldMasterId id="2147483739" r:id="rId5"/>
    <p:sldMasterId id="2147483752" r:id="rId6"/>
  </p:sldMasterIdLst>
  <p:notesMasterIdLst>
    <p:notesMasterId r:id="rId76"/>
  </p:notesMasterIdLst>
  <p:sldIdLst>
    <p:sldId id="256" r:id="rId7"/>
    <p:sldId id="257" r:id="rId8"/>
    <p:sldId id="258" r:id="rId9"/>
    <p:sldId id="259" r:id="rId10"/>
    <p:sldId id="330" r:id="rId11"/>
    <p:sldId id="274" r:id="rId12"/>
    <p:sldId id="331" r:id="rId13"/>
    <p:sldId id="776" r:id="rId14"/>
    <p:sldId id="777" r:id="rId15"/>
    <p:sldId id="780" r:id="rId16"/>
    <p:sldId id="781" r:id="rId17"/>
    <p:sldId id="779" r:id="rId18"/>
    <p:sldId id="340" r:id="rId19"/>
    <p:sldId id="277" r:id="rId20"/>
    <p:sldId id="297" r:id="rId21"/>
    <p:sldId id="349" r:id="rId22"/>
    <p:sldId id="335" r:id="rId23"/>
    <p:sldId id="307" r:id="rId24"/>
    <p:sldId id="289" r:id="rId25"/>
    <p:sldId id="294" r:id="rId26"/>
    <p:sldId id="295" r:id="rId27"/>
    <p:sldId id="321" r:id="rId28"/>
    <p:sldId id="322" r:id="rId29"/>
    <p:sldId id="308" r:id="rId30"/>
    <p:sldId id="359" r:id="rId31"/>
    <p:sldId id="360" r:id="rId32"/>
    <p:sldId id="352" r:id="rId33"/>
    <p:sldId id="287" r:id="rId34"/>
    <p:sldId id="1398" r:id="rId35"/>
    <p:sldId id="1390" r:id="rId36"/>
    <p:sldId id="1404" r:id="rId37"/>
    <p:sldId id="1407" r:id="rId38"/>
    <p:sldId id="1419" r:id="rId39"/>
    <p:sldId id="1438" r:id="rId40"/>
    <p:sldId id="1440" r:id="rId41"/>
    <p:sldId id="1439" r:id="rId42"/>
    <p:sldId id="1377" r:id="rId43"/>
    <p:sldId id="1394" r:id="rId44"/>
    <p:sldId id="1003" r:id="rId45"/>
    <p:sldId id="1437" r:id="rId46"/>
    <p:sldId id="1430" r:id="rId47"/>
    <p:sldId id="1401" r:id="rId48"/>
    <p:sldId id="1441" r:id="rId49"/>
    <p:sldId id="1160" r:id="rId50"/>
    <p:sldId id="1435" r:id="rId51"/>
    <p:sldId id="1442" r:id="rId52"/>
    <p:sldId id="546" r:id="rId53"/>
    <p:sldId id="550" r:id="rId54"/>
    <p:sldId id="1436" r:id="rId55"/>
    <p:sldId id="499" r:id="rId56"/>
    <p:sldId id="1433" r:id="rId57"/>
    <p:sldId id="1378" r:id="rId58"/>
    <p:sldId id="1443" r:id="rId59"/>
    <p:sldId id="1444" r:id="rId60"/>
    <p:sldId id="1445" r:id="rId61"/>
    <p:sldId id="1446" r:id="rId62"/>
    <p:sldId id="260" r:id="rId63"/>
    <p:sldId id="261" r:id="rId64"/>
    <p:sldId id="262" r:id="rId65"/>
    <p:sldId id="263" r:id="rId66"/>
    <p:sldId id="264" r:id="rId67"/>
    <p:sldId id="265" r:id="rId68"/>
    <p:sldId id="266" r:id="rId69"/>
    <p:sldId id="267" r:id="rId70"/>
    <p:sldId id="268" r:id="rId71"/>
    <p:sldId id="1447" r:id="rId72"/>
    <p:sldId id="1448" r:id="rId73"/>
    <p:sldId id="1449" r:id="rId74"/>
    <p:sldId id="1450" r:id="rId75"/>
  </p:sldIdLst>
  <p:sldSz cx="12192000" cy="6858000"/>
  <p:notesSz cx="6858000" cy="9144000"/>
  <p:embeddedFontLst>
    <p:embeddedFont>
      <p:font typeface="Arial Nova Cond" panose="020F0502020204030204" pitchFamily="34" charset="0"/>
      <p:regular r:id="rId77"/>
      <p:bold r:id="rId78"/>
    </p:embeddedFont>
    <p:embeddedFont>
      <p:font typeface="Arial Nova Light" panose="020F0302020204030204" pitchFamily="34" charset="0"/>
      <p:regular r:id="rId79"/>
      <p:italic r:id="rId80"/>
    </p:embeddedFont>
    <p:embeddedFont>
      <p:font typeface="Avenir Next LT Pro" panose="020B0504020202020204" pitchFamily="34" charset="77"/>
      <p:regular r:id="rId81"/>
      <p:bold r:id="rId82"/>
      <p:italic r:id="rId83"/>
      <p:boldItalic r:id="rId84"/>
    </p:embeddedFont>
    <p:embeddedFont>
      <p:font typeface="Avenir Next LT Pro Demi" panose="020B0504020202020204" pitchFamily="34" charset="77"/>
      <p:regular r:id="rId85"/>
      <p:bold r:id="rId86"/>
      <p:italic r:id="rId87"/>
      <p:boldItalic r:id="rId88"/>
    </p:embeddedFont>
    <p:embeddedFont>
      <p:font typeface="Avenir Next LT Pro Light" panose="020B0304020202020204" pitchFamily="34" charset="77"/>
      <p:regular r:id="rId89"/>
      <p:italic r:id="rId90"/>
    </p:embeddedFont>
    <p:embeddedFont>
      <p:font typeface="AvenirNext LT Pro Regular"/>
      <p:regular r:id="rId91"/>
      <p:bold r:id="rId92"/>
      <p:italic r:id="rId93"/>
      <p:boldItalic r:id="rId94"/>
    </p:embeddedFont>
    <p:embeddedFont>
      <p:font typeface="Bierstadt" panose="020B0004020202020204" pitchFamily="34" charset="0"/>
      <p:regular r:id="rId95"/>
    </p:embeddedFont>
    <p:embeddedFont>
      <p:font typeface="Montserrat" pitchFamily="2" charset="77"/>
      <p:regular r:id="rId96"/>
      <p:bold r:id="rId97"/>
      <p:italic r:id="rId98"/>
      <p:boldItalic r:id="rId99"/>
    </p:embeddedFont>
    <p:embeddedFont>
      <p:font typeface="Montserrat ExtraBold" panose="020F0502020204030204" pitchFamily="34" charset="0"/>
      <p:bold r:id="rId100"/>
      <p:italic r:id="rId101"/>
      <p:boldItalic r:id="rId102"/>
    </p:embeddedFont>
    <p:embeddedFont>
      <p:font typeface="Montserrat Light" panose="020F0302020204030204" pitchFamily="34" charset="0"/>
      <p:regular r:id="rId103"/>
      <p:bold r:id="rId104"/>
      <p:italic r:id="rId105"/>
      <p:boldItalic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6" roundtripDataSignature="AMtx7mi8J3IYXQ8FDmnnGFTE9PKAaJS5b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13"/>
    <p:restoredTop sz="94720"/>
  </p:normalViewPr>
  <p:slideViewPr>
    <p:cSldViewPr snapToGrid="0">
      <p:cViewPr varScale="1">
        <p:scale>
          <a:sx n="102" d="100"/>
          <a:sy n="102" d="100"/>
        </p:scale>
        <p:origin x="992" y="176"/>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67" d="100"/>
          <a:sy n="167" d="100"/>
        </p:scale>
        <p:origin x="3104"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0.xml"/><Relationship Id="rId107" Type="http://schemas.openxmlformats.org/officeDocument/2006/relationships/presProps" Target="presProps.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font" Target="fonts/font3.fntdata"/><Relationship Id="rId102" Type="http://schemas.openxmlformats.org/officeDocument/2006/relationships/font" Target="fonts/font26.fntdata"/><Relationship Id="rId5" Type="http://schemas.openxmlformats.org/officeDocument/2006/relationships/slideMaster" Target="slideMasters/slideMaster5.xml"/><Relationship Id="rId90" Type="http://schemas.openxmlformats.org/officeDocument/2006/relationships/font" Target="fonts/font14.fntdata"/><Relationship Id="rId95" Type="http://schemas.openxmlformats.org/officeDocument/2006/relationships/font" Target="fonts/font19.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font" Target="fonts/font4.fntdata"/><Relationship Id="rId85" Type="http://schemas.openxmlformats.org/officeDocument/2006/relationships/font" Target="fonts/font9.fntdata"/><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27.fntdata"/><Relationship Id="rId108" Type="http://schemas.openxmlformats.org/officeDocument/2006/relationships/viewProps" Target="view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font" Target="fonts/font15.fntdata"/><Relationship Id="rId96"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customschemas.google.com/relationships/presentationmetadata" Target="meta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font" Target="fonts/font23.fntdata"/><Relationship Id="rId101" Type="http://schemas.openxmlformats.org/officeDocument/2006/relationships/font" Target="fonts/font25.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theme" Target="theme/theme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notesMaster" Target="notesMasters/notesMaster1.xml"/><Relationship Id="rId97" Type="http://schemas.openxmlformats.org/officeDocument/2006/relationships/font" Target="fonts/font21.fntdata"/><Relationship Id="rId104" Type="http://schemas.openxmlformats.org/officeDocument/2006/relationships/font" Target="fonts/font28.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11.fntdata"/><Relationship Id="rId110"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font" Target="fonts/font6.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1.fntdata"/><Relationship Id="rId100" Type="http://schemas.openxmlformats.org/officeDocument/2006/relationships/font" Target="fonts/font24.fntdata"/><Relationship Id="rId105" Type="http://schemas.openxmlformats.org/officeDocument/2006/relationships/font" Target="fonts/font29.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17.fntdata"/><Relationship Id="rId98" Type="http://schemas.openxmlformats.org/officeDocument/2006/relationships/font" Target="fonts/font22.fntdata"/><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font" Target="fonts/font7.fntdata"/><Relationship Id="rId88" Type="http://schemas.openxmlformats.org/officeDocument/2006/relationships/font" Target="fonts/font12.fntdata"/></Relationships>
</file>

<file path=ppt/_rels/viewProps.xml.rels><?xml version="1.0" encoding="UTF-8" standalone="yes"?>
<Relationships xmlns="http://schemas.openxmlformats.org/package/2006/relationships"><Relationship Id="rId1"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C0F8F6-538E-4DE2-9295-AC0CD9BF0E0A}" type="doc">
      <dgm:prSet loTypeId="urn:microsoft.com/office/officeart/2005/8/layout/venn1" loCatId="relationship" qsTypeId="urn:microsoft.com/office/officeart/2005/8/quickstyle/simple1" qsCatId="simple" csTypeId="urn:microsoft.com/office/officeart/2005/8/colors/colorful2" csCatId="colorful" phldr="1"/>
      <dgm:spPr/>
    </dgm:pt>
    <dgm:pt modelId="{D5D2E2A0-B3C1-413F-89E7-C423D61A29FE}">
      <dgm:prSet phldrT="[Text]"/>
      <dgm:spPr/>
      <dgm:t>
        <a:bodyPr/>
        <a:lstStyle/>
        <a:p>
          <a:r>
            <a:rPr lang="en-US" dirty="0"/>
            <a:t>Clean, Inexpensive Drinking Water</a:t>
          </a:r>
        </a:p>
      </dgm:t>
      <dgm:extLst>
        <a:ext uri="{E40237B7-FDA0-4F09-8148-C483321AD2D9}">
          <dgm14:cNvPr xmlns:dgm14="http://schemas.microsoft.com/office/drawing/2010/diagram" id="0" name="" descr="Clean water graphic"/>
        </a:ext>
      </dgm:extLst>
    </dgm:pt>
    <dgm:pt modelId="{B5E906AE-D2B5-4EBB-B4A5-26C1AEDF609B}" type="parTrans" cxnId="{A39BF113-70A0-4FF9-857C-EADAF6A4879A}">
      <dgm:prSet/>
      <dgm:spPr/>
      <dgm:t>
        <a:bodyPr/>
        <a:lstStyle/>
        <a:p>
          <a:endParaRPr lang="en-US"/>
        </a:p>
      </dgm:t>
    </dgm:pt>
    <dgm:pt modelId="{87B3195C-8EC2-4574-B091-12A788B6135B}" type="sibTrans" cxnId="{A39BF113-70A0-4FF9-857C-EADAF6A4879A}">
      <dgm:prSet/>
      <dgm:spPr/>
      <dgm:t>
        <a:bodyPr/>
        <a:lstStyle/>
        <a:p>
          <a:endParaRPr lang="en-US"/>
        </a:p>
      </dgm:t>
    </dgm:pt>
    <dgm:pt modelId="{F37DF40F-5EEC-40AA-BF1F-027523B8B9BB}">
      <dgm:prSet phldrT="[Text]"/>
      <dgm:spPr/>
      <dgm:t>
        <a:bodyPr/>
        <a:lstStyle/>
        <a:p>
          <a:r>
            <a:rPr lang="en-US" dirty="0"/>
            <a:t>Municipal Watershed Restoration</a:t>
          </a:r>
        </a:p>
      </dgm:t>
      <dgm:extLst>
        <a:ext uri="{E40237B7-FDA0-4F09-8148-C483321AD2D9}">
          <dgm14:cNvPr xmlns:dgm14="http://schemas.microsoft.com/office/drawing/2010/diagram" id="0" name="" descr="Municipal water graphic"/>
        </a:ext>
      </dgm:extLst>
    </dgm:pt>
    <dgm:pt modelId="{7925C6D8-B79C-48B1-8A20-BD38FC63570E}" type="parTrans" cxnId="{CC63E481-5227-45A5-A3AE-4169FD50AB23}">
      <dgm:prSet/>
      <dgm:spPr/>
      <dgm:t>
        <a:bodyPr/>
        <a:lstStyle/>
        <a:p>
          <a:endParaRPr lang="en-US"/>
        </a:p>
      </dgm:t>
    </dgm:pt>
    <dgm:pt modelId="{51C5A095-B203-46AE-8A29-3C4C0AB6921B}" type="sibTrans" cxnId="{CC63E481-5227-45A5-A3AE-4169FD50AB23}">
      <dgm:prSet/>
      <dgm:spPr/>
      <dgm:t>
        <a:bodyPr/>
        <a:lstStyle/>
        <a:p>
          <a:endParaRPr lang="en-US"/>
        </a:p>
      </dgm:t>
    </dgm:pt>
    <dgm:pt modelId="{0DA040E5-BE91-4B99-B53E-B4E3C026ECAD}" type="pres">
      <dgm:prSet presAssocID="{8FC0F8F6-538E-4DE2-9295-AC0CD9BF0E0A}" presName="compositeShape" presStyleCnt="0">
        <dgm:presLayoutVars>
          <dgm:chMax val="7"/>
          <dgm:dir/>
          <dgm:resizeHandles val="exact"/>
        </dgm:presLayoutVars>
      </dgm:prSet>
      <dgm:spPr/>
    </dgm:pt>
    <dgm:pt modelId="{4D1333AD-DD68-4E50-88D2-165AB3D197C3}" type="pres">
      <dgm:prSet presAssocID="{D5D2E2A0-B3C1-413F-89E7-C423D61A29FE}" presName="circ1" presStyleLbl="vennNode1" presStyleIdx="0" presStyleCnt="2" custLinFactNeighborX="-298" custLinFactNeighborY="-273"/>
      <dgm:spPr/>
    </dgm:pt>
    <dgm:pt modelId="{470CBAA0-5B26-4AED-BC00-B1A25BFF1F06}" type="pres">
      <dgm:prSet presAssocID="{D5D2E2A0-B3C1-413F-89E7-C423D61A29FE}" presName="circ1Tx" presStyleLbl="revTx" presStyleIdx="0" presStyleCnt="0">
        <dgm:presLayoutVars>
          <dgm:chMax val="0"/>
          <dgm:chPref val="0"/>
          <dgm:bulletEnabled val="1"/>
        </dgm:presLayoutVars>
      </dgm:prSet>
      <dgm:spPr/>
    </dgm:pt>
    <dgm:pt modelId="{D1A40DD7-4537-4E6D-B4BA-8F4ACB72D321}" type="pres">
      <dgm:prSet presAssocID="{F37DF40F-5EEC-40AA-BF1F-027523B8B9BB}" presName="circ2" presStyleLbl="vennNode1" presStyleIdx="1" presStyleCnt="2"/>
      <dgm:spPr/>
    </dgm:pt>
    <dgm:pt modelId="{D8B16BA7-ED49-4CCC-9436-C93B7451F45F}" type="pres">
      <dgm:prSet presAssocID="{F37DF40F-5EEC-40AA-BF1F-027523B8B9BB}" presName="circ2Tx" presStyleLbl="revTx" presStyleIdx="0" presStyleCnt="0">
        <dgm:presLayoutVars>
          <dgm:chMax val="0"/>
          <dgm:chPref val="0"/>
          <dgm:bulletEnabled val="1"/>
        </dgm:presLayoutVars>
      </dgm:prSet>
      <dgm:spPr/>
    </dgm:pt>
  </dgm:ptLst>
  <dgm:cxnLst>
    <dgm:cxn modelId="{A39BF113-70A0-4FF9-857C-EADAF6A4879A}" srcId="{8FC0F8F6-538E-4DE2-9295-AC0CD9BF0E0A}" destId="{D5D2E2A0-B3C1-413F-89E7-C423D61A29FE}" srcOrd="0" destOrd="0" parTransId="{B5E906AE-D2B5-4EBB-B4A5-26C1AEDF609B}" sibTransId="{87B3195C-8EC2-4574-B091-12A788B6135B}"/>
    <dgm:cxn modelId="{ACCF2A43-A8CC-4493-9CEA-EC1CA55F0BBE}" type="presOf" srcId="{8FC0F8F6-538E-4DE2-9295-AC0CD9BF0E0A}" destId="{0DA040E5-BE91-4B99-B53E-B4E3C026ECAD}" srcOrd="0" destOrd="0" presId="urn:microsoft.com/office/officeart/2005/8/layout/venn1"/>
    <dgm:cxn modelId="{0E24367F-502D-4EB7-BF72-D21006AD88B0}" type="presOf" srcId="{F37DF40F-5EEC-40AA-BF1F-027523B8B9BB}" destId="{D8B16BA7-ED49-4CCC-9436-C93B7451F45F}" srcOrd="1" destOrd="0" presId="urn:microsoft.com/office/officeart/2005/8/layout/venn1"/>
    <dgm:cxn modelId="{CC63E481-5227-45A5-A3AE-4169FD50AB23}" srcId="{8FC0F8F6-538E-4DE2-9295-AC0CD9BF0E0A}" destId="{F37DF40F-5EEC-40AA-BF1F-027523B8B9BB}" srcOrd="1" destOrd="0" parTransId="{7925C6D8-B79C-48B1-8A20-BD38FC63570E}" sibTransId="{51C5A095-B203-46AE-8A29-3C4C0AB6921B}"/>
    <dgm:cxn modelId="{520FE489-18A1-4173-B82E-413AA4083667}" type="presOf" srcId="{D5D2E2A0-B3C1-413F-89E7-C423D61A29FE}" destId="{470CBAA0-5B26-4AED-BC00-B1A25BFF1F06}" srcOrd="1" destOrd="0" presId="urn:microsoft.com/office/officeart/2005/8/layout/venn1"/>
    <dgm:cxn modelId="{AD9CDD95-764F-41B6-82C0-07688A367182}" type="presOf" srcId="{D5D2E2A0-B3C1-413F-89E7-C423D61A29FE}" destId="{4D1333AD-DD68-4E50-88D2-165AB3D197C3}" srcOrd="0" destOrd="0" presId="urn:microsoft.com/office/officeart/2005/8/layout/venn1"/>
    <dgm:cxn modelId="{56F700BB-84BA-4360-B9CB-D210224B2698}" type="presOf" srcId="{F37DF40F-5EEC-40AA-BF1F-027523B8B9BB}" destId="{D1A40DD7-4537-4E6D-B4BA-8F4ACB72D321}" srcOrd="0" destOrd="0" presId="urn:microsoft.com/office/officeart/2005/8/layout/venn1"/>
    <dgm:cxn modelId="{214F81C6-624E-4884-97A0-D64DF413FB7A}" type="presParOf" srcId="{0DA040E5-BE91-4B99-B53E-B4E3C026ECAD}" destId="{4D1333AD-DD68-4E50-88D2-165AB3D197C3}" srcOrd="0" destOrd="0" presId="urn:microsoft.com/office/officeart/2005/8/layout/venn1"/>
    <dgm:cxn modelId="{B79827B5-3189-4772-A4C1-6D7A8FAB9EFD}" type="presParOf" srcId="{0DA040E5-BE91-4B99-B53E-B4E3C026ECAD}" destId="{470CBAA0-5B26-4AED-BC00-B1A25BFF1F06}" srcOrd="1" destOrd="0" presId="urn:microsoft.com/office/officeart/2005/8/layout/venn1"/>
    <dgm:cxn modelId="{2D4099F3-63B3-4FCB-ABDF-4BF9216CF5B7}" type="presParOf" srcId="{0DA040E5-BE91-4B99-B53E-B4E3C026ECAD}" destId="{D1A40DD7-4537-4E6D-B4BA-8F4ACB72D321}" srcOrd="2" destOrd="0" presId="urn:microsoft.com/office/officeart/2005/8/layout/venn1"/>
    <dgm:cxn modelId="{63A18227-EDB9-4F1D-AB35-BD2F53754154}" type="presParOf" srcId="{0DA040E5-BE91-4B99-B53E-B4E3C026ECAD}" destId="{D8B16BA7-ED49-4CCC-9436-C93B7451F45F}"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C63265-1C5E-4D1C-9286-5654CC07CB20}" type="doc">
      <dgm:prSet loTypeId="urn:microsoft.com/office/officeart/2005/8/layout/venn1" loCatId="relationship" qsTypeId="urn:microsoft.com/office/officeart/2005/8/quickstyle/simple1" qsCatId="simple" csTypeId="urn:microsoft.com/office/officeart/2005/8/colors/accent1_2" csCatId="accent1" phldr="1"/>
      <dgm:spPr/>
    </dgm:pt>
    <dgm:pt modelId="{5A6FB937-0223-491B-B653-0C5A5C75D2AF}">
      <dgm:prSet phldrT="[Text]"/>
      <dgm:spPr>
        <a:solidFill>
          <a:srgbClr val="FFFF00">
            <a:alpha val="50000"/>
          </a:srgbClr>
        </a:solidFill>
      </dgm:spPr>
      <dgm:t>
        <a:bodyPr/>
        <a:lstStyle/>
        <a:p>
          <a:r>
            <a:rPr lang="en-US" dirty="0"/>
            <a:t>Water Providers</a:t>
          </a:r>
        </a:p>
      </dgm:t>
      <dgm:extLst>
        <a:ext uri="{E40237B7-FDA0-4F09-8148-C483321AD2D9}">
          <dgm14:cNvPr xmlns:dgm14="http://schemas.microsoft.com/office/drawing/2010/diagram" id="0" name="" descr="Water providers graphic&#10;"/>
        </a:ext>
      </dgm:extLst>
    </dgm:pt>
    <dgm:pt modelId="{59D57892-D1C9-4C85-858D-436550E92AB4}" type="parTrans" cxnId="{8AC16267-0E6B-41B4-AB57-08A9C8BB1E99}">
      <dgm:prSet/>
      <dgm:spPr/>
      <dgm:t>
        <a:bodyPr/>
        <a:lstStyle/>
        <a:p>
          <a:endParaRPr lang="en-US"/>
        </a:p>
      </dgm:t>
    </dgm:pt>
    <dgm:pt modelId="{C78F85D6-FCF0-4F23-8CE8-CDA162F58455}" type="sibTrans" cxnId="{8AC16267-0E6B-41B4-AB57-08A9C8BB1E99}">
      <dgm:prSet/>
      <dgm:spPr/>
      <dgm:t>
        <a:bodyPr/>
        <a:lstStyle/>
        <a:p>
          <a:endParaRPr lang="en-US"/>
        </a:p>
      </dgm:t>
    </dgm:pt>
    <dgm:pt modelId="{28400EE0-6D8B-4F7D-B1D6-CB1F6168630C}">
      <dgm:prSet phldrT="[Text]"/>
      <dgm:spPr>
        <a:solidFill>
          <a:srgbClr val="C00000">
            <a:alpha val="50000"/>
          </a:srgbClr>
        </a:solidFill>
      </dgm:spPr>
      <dgm:t>
        <a:bodyPr/>
        <a:lstStyle/>
        <a:p>
          <a:r>
            <a:rPr lang="en-US" dirty="0"/>
            <a:t>Land Managers</a:t>
          </a:r>
        </a:p>
      </dgm:t>
      <dgm:extLst>
        <a:ext uri="{E40237B7-FDA0-4F09-8148-C483321AD2D9}">
          <dgm14:cNvPr xmlns:dgm14="http://schemas.microsoft.com/office/drawing/2010/diagram" id="0" name="" descr="Land manager graphic&#10;"/>
        </a:ext>
      </dgm:extLst>
    </dgm:pt>
    <dgm:pt modelId="{3CE94D7B-6656-410F-9B32-2636230F931C}" type="parTrans" cxnId="{87CC5F43-22CB-4F9E-B44C-C900EF3061F5}">
      <dgm:prSet/>
      <dgm:spPr/>
      <dgm:t>
        <a:bodyPr/>
        <a:lstStyle/>
        <a:p>
          <a:endParaRPr lang="en-US"/>
        </a:p>
      </dgm:t>
    </dgm:pt>
    <dgm:pt modelId="{C98B2704-432B-4904-AF0B-AE68EF12C5D4}" type="sibTrans" cxnId="{87CC5F43-22CB-4F9E-B44C-C900EF3061F5}">
      <dgm:prSet/>
      <dgm:spPr/>
      <dgm:t>
        <a:bodyPr/>
        <a:lstStyle/>
        <a:p>
          <a:endParaRPr lang="en-US"/>
        </a:p>
      </dgm:t>
    </dgm:pt>
    <dgm:pt modelId="{8BF6C5DC-0A1B-40CE-8C2D-DAA1EA404F7C}">
      <dgm:prSet phldrT="[Text]"/>
      <dgm:spPr>
        <a:solidFill>
          <a:srgbClr val="00B050">
            <a:alpha val="50000"/>
          </a:srgbClr>
        </a:solidFill>
      </dgm:spPr>
      <dgm:t>
        <a:bodyPr/>
        <a:lstStyle/>
        <a:p>
          <a:r>
            <a:rPr lang="en-US" dirty="0"/>
            <a:t>Restoration Practitioners</a:t>
          </a:r>
        </a:p>
      </dgm:t>
      <dgm:extLst>
        <a:ext uri="{E40237B7-FDA0-4F09-8148-C483321AD2D9}">
          <dgm14:cNvPr xmlns:dgm14="http://schemas.microsoft.com/office/drawing/2010/diagram" id="0" name="" descr="Restoration Practitioners graphic"/>
        </a:ext>
      </dgm:extLst>
    </dgm:pt>
    <dgm:pt modelId="{7B1FE45E-2480-4AB2-83DE-6A7675ABFF5D}" type="parTrans" cxnId="{07C6EC97-A2F3-4846-9528-94F90DF98A89}">
      <dgm:prSet/>
      <dgm:spPr/>
      <dgm:t>
        <a:bodyPr/>
        <a:lstStyle/>
        <a:p>
          <a:endParaRPr lang="en-US"/>
        </a:p>
      </dgm:t>
    </dgm:pt>
    <dgm:pt modelId="{3735CA7F-C3F9-4D0A-A3B1-8968CACE2773}" type="sibTrans" cxnId="{07C6EC97-A2F3-4846-9528-94F90DF98A89}">
      <dgm:prSet/>
      <dgm:spPr/>
      <dgm:t>
        <a:bodyPr/>
        <a:lstStyle/>
        <a:p>
          <a:endParaRPr lang="en-US"/>
        </a:p>
      </dgm:t>
    </dgm:pt>
    <dgm:pt modelId="{D8D6F562-EE71-4551-901C-DB6223EDC172}" type="pres">
      <dgm:prSet presAssocID="{93C63265-1C5E-4D1C-9286-5654CC07CB20}" presName="compositeShape" presStyleCnt="0">
        <dgm:presLayoutVars>
          <dgm:chMax val="7"/>
          <dgm:dir/>
          <dgm:resizeHandles val="exact"/>
        </dgm:presLayoutVars>
      </dgm:prSet>
      <dgm:spPr/>
    </dgm:pt>
    <dgm:pt modelId="{74C699B5-3D86-4D6A-B484-571BE908B8F4}" type="pres">
      <dgm:prSet presAssocID="{5A6FB937-0223-491B-B653-0C5A5C75D2AF}" presName="circ1" presStyleLbl="vennNode1" presStyleIdx="0" presStyleCnt="3" custLinFactNeighborX="8677" custLinFactNeighborY="1202"/>
      <dgm:spPr/>
    </dgm:pt>
    <dgm:pt modelId="{D58E203F-6136-4F94-B10A-D9219AFDF5B5}" type="pres">
      <dgm:prSet presAssocID="{5A6FB937-0223-491B-B653-0C5A5C75D2AF}" presName="circ1Tx" presStyleLbl="revTx" presStyleIdx="0" presStyleCnt="0">
        <dgm:presLayoutVars>
          <dgm:chMax val="0"/>
          <dgm:chPref val="0"/>
          <dgm:bulletEnabled val="1"/>
        </dgm:presLayoutVars>
      </dgm:prSet>
      <dgm:spPr/>
    </dgm:pt>
    <dgm:pt modelId="{FE480E1C-E23E-4303-ACC8-D470E5A100C2}" type="pres">
      <dgm:prSet presAssocID="{28400EE0-6D8B-4F7D-B1D6-CB1F6168630C}" presName="circ2" presStyleLbl="vennNode1" presStyleIdx="1" presStyleCnt="3" custLinFactNeighborX="3293" custLinFactNeighborY="-9246"/>
      <dgm:spPr/>
    </dgm:pt>
    <dgm:pt modelId="{236AB995-C988-4FBB-BC60-0199955F0BE4}" type="pres">
      <dgm:prSet presAssocID="{28400EE0-6D8B-4F7D-B1D6-CB1F6168630C}" presName="circ2Tx" presStyleLbl="revTx" presStyleIdx="0" presStyleCnt="0">
        <dgm:presLayoutVars>
          <dgm:chMax val="0"/>
          <dgm:chPref val="0"/>
          <dgm:bulletEnabled val="1"/>
        </dgm:presLayoutVars>
      </dgm:prSet>
      <dgm:spPr/>
    </dgm:pt>
    <dgm:pt modelId="{EAB152DA-1609-4AD7-A17D-EC98438F0810}" type="pres">
      <dgm:prSet presAssocID="{8BF6C5DC-0A1B-40CE-8C2D-DAA1EA404F7C}" presName="circ3" presStyleLbl="vennNode1" presStyleIdx="2" presStyleCnt="3" custLinFactNeighborX="-954" custLinFactNeighborY="-15857"/>
      <dgm:spPr/>
    </dgm:pt>
    <dgm:pt modelId="{C7403713-0D17-49C2-9D7F-7FBF763F6FFC}" type="pres">
      <dgm:prSet presAssocID="{8BF6C5DC-0A1B-40CE-8C2D-DAA1EA404F7C}" presName="circ3Tx" presStyleLbl="revTx" presStyleIdx="0" presStyleCnt="0">
        <dgm:presLayoutVars>
          <dgm:chMax val="0"/>
          <dgm:chPref val="0"/>
          <dgm:bulletEnabled val="1"/>
        </dgm:presLayoutVars>
      </dgm:prSet>
      <dgm:spPr/>
    </dgm:pt>
  </dgm:ptLst>
  <dgm:cxnLst>
    <dgm:cxn modelId="{576B0C08-9165-4C09-8C30-6FCCF9F1C16A}" type="presOf" srcId="{5A6FB937-0223-491B-B653-0C5A5C75D2AF}" destId="{74C699B5-3D86-4D6A-B484-571BE908B8F4}" srcOrd="0" destOrd="0" presId="urn:microsoft.com/office/officeart/2005/8/layout/venn1"/>
    <dgm:cxn modelId="{87CC5F43-22CB-4F9E-B44C-C900EF3061F5}" srcId="{93C63265-1C5E-4D1C-9286-5654CC07CB20}" destId="{28400EE0-6D8B-4F7D-B1D6-CB1F6168630C}" srcOrd="1" destOrd="0" parTransId="{3CE94D7B-6656-410F-9B32-2636230F931C}" sibTransId="{C98B2704-432B-4904-AF0B-AE68EF12C5D4}"/>
    <dgm:cxn modelId="{8AC16267-0E6B-41B4-AB57-08A9C8BB1E99}" srcId="{93C63265-1C5E-4D1C-9286-5654CC07CB20}" destId="{5A6FB937-0223-491B-B653-0C5A5C75D2AF}" srcOrd="0" destOrd="0" parTransId="{59D57892-D1C9-4C85-858D-436550E92AB4}" sibTransId="{C78F85D6-FCF0-4F23-8CE8-CDA162F58455}"/>
    <dgm:cxn modelId="{07C6EC97-A2F3-4846-9528-94F90DF98A89}" srcId="{93C63265-1C5E-4D1C-9286-5654CC07CB20}" destId="{8BF6C5DC-0A1B-40CE-8C2D-DAA1EA404F7C}" srcOrd="2" destOrd="0" parTransId="{7B1FE45E-2480-4AB2-83DE-6A7675ABFF5D}" sibTransId="{3735CA7F-C3F9-4D0A-A3B1-8968CACE2773}"/>
    <dgm:cxn modelId="{F2606799-42C3-4B86-9895-FFC577B8DB28}" type="presOf" srcId="{28400EE0-6D8B-4F7D-B1D6-CB1F6168630C}" destId="{236AB995-C988-4FBB-BC60-0199955F0BE4}" srcOrd="1" destOrd="0" presId="urn:microsoft.com/office/officeart/2005/8/layout/venn1"/>
    <dgm:cxn modelId="{BA7ABEA3-DCE2-4560-A11B-CE3EFC95B900}" type="presOf" srcId="{28400EE0-6D8B-4F7D-B1D6-CB1F6168630C}" destId="{FE480E1C-E23E-4303-ACC8-D470E5A100C2}" srcOrd="0" destOrd="0" presId="urn:microsoft.com/office/officeart/2005/8/layout/venn1"/>
    <dgm:cxn modelId="{E7C5B3D5-CA9F-4F59-BFA6-43C74C8F7557}" type="presOf" srcId="{8BF6C5DC-0A1B-40CE-8C2D-DAA1EA404F7C}" destId="{EAB152DA-1609-4AD7-A17D-EC98438F0810}" srcOrd="0" destOrd="0" presId="urn:microsoft.com/office/officeart/2005/8/layout/venn1"/>
    <dgm:cxn modelId="{1AC9B4DD-4F33-42CF-BA5F-9B7805DC6186}" type="presOf" srcId="{93C63265-1C5E-4D1C-9286-5654CC07CB20}" destId="{D8D6F562-EE71-4551-901C-DB6223EDC172}" srcOrd="0" destOrd="0" presId="urn:microsoft.com/office/officeart/2005/8/layout/venn1"/>
    <dgm:cxn modelId="{6DB194E2-2775-4821-95A9-65BFB516E3A4}" type="presOf" srcId="{8BF6C5DC-0A1B-40CE-8C2D-DAA1EA404F7C}" destId="{C7403713-0D17-49C2-9D7F-7FBF763F6FFC}" srcOrd="1" destOrd="0" presId="urn:microsoft.com/office/officeart/2005/8/layout/venn1"/>
    <dgm:cxn modelId="{82299EEF-DACE-4B4B-BA66-477FAD171D36}" type="presOf" srcId="{5A6FB937-0223-491B-B653-0C5A5C75D2AF}" destId="{D58E203F-6136-4F94-B10A-D9219AFDF5B5}" srcOrd="1" destOrd="0" presId="urn:microsoft.com/office/officeart/2005/8/layout/venn1"/>
    <dgm:cxn modelId="{13BDCD0F-2124-4DAC-8C2D-ADB326F80392}" type="presParOf" srcId="{D8D6F562-EE71-4551-901C-DB6223EDC172}" destId="{74C699B5-3D86-4D6A-B484-571BE908B8F4}" srcOrd="0" destOrd="0" presId="urn:microsoft.com/office/officeart/2005/8/layout/venn1"/>
    <dgm:cxn modelId="{77CBF88A-813B-498D-960D-70935C4B6D3B}" type="presParOf" srcId="{D8D6F562-EE71-4551-901C-DB6223EDC172}" destId="{D58E203F-6136-4F94-B10A-D9219AFDF5B5}" srcOrd="1" destOrd="0" presId="urn:microsoft.com/office/officeart/2005/8/layout/venn1"/>
    <dgm:cxn modelId="{DA843E00-29BB-4B0E-A766-4208E6B19D02}" type="presParOf" srcId="{D8D6F562-EE71-4551-901C-DB6223EDC172}" destId="{FE480E1C-E23E-4303-ACC8-D470E5A100C2}" srcOrd="2" destOrd="0" presId="urn:microsoft.com/office/officeart/2005/8/layout/venn1"/>
    <dgm:cxn modelId="{7CF3E1C1-6026-4036-BFDC-13F07498A73B}" type="presParOf" srcId="{D8D6F562-EE71-4551-901C-DB6223EDC172}" destId="{236AB995-C988-4FBB-BC60-0199955F0BE4}" srcOrd="3" destOrd="0" presId="urn:microsoft.com/office/officeart/2005/8/layout/venn1"/>
    <dgm:cxn modelId="{00277624-1679-4476-BE4B-C409EAA75BE1}" type="presParOf" srcId="{D8D6F562-EE71-4551-901C-DB6223EDC172}" destId="{EAB152DA-1609-4AD7-A17D-EC98438F0810}" srcOrd="4" destOrd="0" presId="urn:microsoft.com/office/officeart/2005/8/layout/venn1"/>
    <dgm:cxn modelId="{4CA4D6DF-2458-4A10-8604-087D597661CF}" type="presParOf" srcId="{D8D6F562-EE71-4551-901C-DB6223EDC172}" destId="{C7403713-0D17-49C2-9D7F-7FBF763F6FFC}"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01C335-AC99-4DE8-9720-46E773CC23EB}"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EA96BD2A-69C6-4501-A194-9D6A4FD40963}">
      <dgm:prSet custT="1"/>
      <dgm:spPr/>
      <dgm:t>
        <a:bodyPr/>
        <a:lstStyle/>
        <a:p>
          <a:pPr algn="r"/>
          <a:r>
            <a:rPr lang="en-US" sz="2600" baseline="0" dirty="0"/>
            <a:t>in the </a:t>
          </a:r>
          <a:r>
            <a:rPr lang="en-US" sz="2600" b="1" baseline="0" dirty="0"/>
            <a:t>wildland-urban interface </a:t>
          </a:r>
          <a:r>
            <a:rPr lang="en-US" sz="2600" baseline="0" dirty="0"/>
            <a:t>(WUI)</a:t>
          </a:r>
          <a:endParaRPr lang="en-US" sz="2600" dirty="0"/>
        </a:p>
      </dgm:t>
    </dgm:pt>
    <dgm:pt modelId="{29B45C7C-5687-4252-85AE-37A7F4127BC2}" type="parTrans" cxnId="{0B57F31E-8D78-4BCD-A184-570EB12BB964}">
      <dgm:prSet/>
      <dgm:spPr/>
      <dgm:t>
        <a:bodyPr/>
        <a:lstStyle/>
        <a:p>
          <a:endParaRPr lang="en-US"/>
        </a:p>
      </dgm:t>
    </dgm:pt>
    <dgm:pt modelId="{D46AAAE6-8F92-43C7-B372-5670A0C50074}" type="sibTrans" cxnId="{0B57F31E-8D78-4BCD-A184-570EB12BB964}">
      <dgm:prSet/>
      <dgm:spPr/>
      <dgm:t>
        <a:bodyPr/>
        <a:lstStyle/>
        <a:p>
          <a:endParaRPr lang="en-US"/>
        </a:p>
      </dgm:t>
    </dgm:pt>
    <dgm:pt modelId="{285E9AD2-7702-4533-9185-9D45FF44BEAD}">
      <dgm:prSet custT="1"/>
      <dgm:spPr/>
      <dgm:t>
        <a:bodyPr/>
        <a:lstStyle/>
        <a:p>
          <a:pPr algn="r"/>
          <a:r>
            <a:rPr lang="en-US" sz="2600" baseline="0" dirty="0"/>
            <a:t>public </a:t>
          </a:r>
          <a:r>
            <a:rPr lang="en-US" sz="2600" b="1" baseline="0" dirty="0"/>
            <a:t>drinking water </a:t>
          </a:r>
          <a:r>
            <a:rPr lang="en-US" sz="2600" baseline="0" dirty="0"/>
            <a:t>source areas</a:t>
          </a:r>
          <a:endParaRPr lang="en-US" sz="2600" dirty="0"/>
        </a:p>
      </dgm:t>
    </dgm:pt>
    <dgm:pt modelId="{FC2B642C-E948-4DC3-A3C8-DFF5186FD4DB}" type="parTrans" cxnId="{3A45D940-F78B-4050-9991-DE9250A506E4}">
      <dgm:prSet/>
      <dgm:spPr/>
      <dgm:t>
        <a:bodyPr/>
        <a:lstStyle/>
        <a:p>
          <a:endParaRPr lang="en-US"/>
        </a:p>
      </dgm:t>
    </dgm:pt>
    <dgm:pt modelId="{20E517CA-5BE3-44FB-BCE4-FDB2E0DB9DF8}" type="sibTrans" cxnId="{3A45D940-F78B-4050-9991-DE9250A506E4}">
      <dgm:prSet/>
      <dgm:spPr/>
      <dgm:t>
        <a:bodyPr/>
        <a:lstStyle/>
        <a:p>
          <a:endParaRPr lang="en-US"/>
        </a:p>
      </dgm:t>
    </dgm:pt>
    <dgm:pt modelId="{2648A782-62F6-41B3-A309-6E9800C30DD3}">
      <dgm:prSet custT="1"/>
      <dgm:spPr/>
      <dgm:t>
        <a:bodyPr/>
        <a:lstStyle/>
        <a:p>
          <a:pPr algn="r"/>
          <a:r>
            <a:rPr lang="en-US" sz="2600" baseline="0"/>
            <a:t>areas </a:t>
          </a:r>
          <a:r>
            <a:rPr lang="en-US" sz="2600" b="1" baseline="0"/>
            <a:t>strategically important </a:t>
          </a:r>
          <a:r>
            <a:rPr lang="en-US" sz="2600" baseline="0"/>
            <a:t>for reducing risk</a:t>
          </a:r>
          <a:endParaRPr lang="en-US" sz="2600"/>
        </a:p>
      </dgm:t>
    </dgm:pt>
    <dgm:pt modelId="{9830913B-6CA6-4E12-B20A-6F8BB0923BBD}" type="parTrans" cxnId="{80C22CE5-36B5-400B-AE62-CAD5A1818A0F}">
      <dgm:prSet/>
      <dgm:spPr/>
      <dgm:t>
        <a:bodyPr/>
        <a:lstStyle/>
        <a:p>
          <a:endParaRPr lang="en-US"/>
        </a:p>
      </dgm:t>
    </dgm:pt>
    <dgm:pt modelId="{730B5D80-6CDB-40E8-8C6A-387121726612}" type="sibTrans" cxnId="{80C22CE5-36B5-400B-AE62-CAD5A1818A0F}">
      <dgm:prSet/>
      <dgm:spPr/>
      <dgm:t>
        <a:bodyPr/>
        <a:lstStyle/>
        <a:p>
          <a:endParaRPr lang="en-US"/>
        </a:p>
      </dgm:t>
    </dgm:pt>
    <dgm:pt modelId="{29EF4EFE-FABC-4F77-9B8F-88AF9A119BBD}">
      <dgm:prSet custT="1"/>
      <dgm:spPr/>
      <dgm:t>
        <a:bodyPr/>
        <a:lstStyle/>
        <a:p>
          <a:pPr algn="r"/>
          <a:r>
            <a:rPr lang="en-US" sz="2600" baseline="0"/>
            <a:t>that retain </a:t>
          </a:r>
          <a:r>
            <a:rPr lang="en-US" sz="2600" b="1" baseline="0"/>
            <a:t>large trees</a:t>
          </a:r>
          <a:r>
            <a:rPr lang="en-US" sz="2600" baseline="0"/>
            <a:t> in fire-resilient stands</a:t>
          </a:r>
          <a:endParaRPr lang="en-US" sz="2600"/>
        </a:p>
      </dgm:t>
    </dgm:pt>
    <dgm:pt modelId="{BF886C4C-72FF-4AAF-9D73-BFC485DFB637}" type="parTrans" cxnId="{F0BB9E4D-54C3-4C8E-810B-6F633F2BEDC7}">
      <dgm:prSet/>
      <dgm:spPr/>
      <dgm:t>
        <a:bodyPr/>
        <a:lstStyle/>
        <a:p>
          <a:endParaRPr lang="en-US"/>
        </a:p>
      </dgm:t>
    </dgm:pt>
    <dgm:pt modelId="{52B3D1E6-1F2D-4C21-BD14-FDEC67F86DFD}" type="sibTrans" cxnId="{F0BB9E4D-54C3-4C8E-810B-6F633F2BEDC7}">
      <dgm:prSet/>
      <dgm:spPr/>
      <dgm:t>
        <a:bodyPr/>
        <a:lstStyle/>
        <a:p>
          <a:endParaRPr lang="en-US"/>
        </a:p>
      </dgm:t>
    </dgm:pt>
    <dgm:pt modelId="{8FD9BB60-21EA-4D82-8CAF-0AA76BD14661}">
      <dgm:prSet custT="1"/>
      <dgm:spPr/>
      <dgm:t>
        <a:bodyPr/>
        <a:lstStyle/>
        <a:p>
          <a:pPr algn="r"/>
          <a:r>
            <a:rPr lang="en-US" sz="2600" baseline="0"/>
            <a:t>that maintain or restore </a:t>
          </a:r>
          <a:r>
            <a:rPr lang="en-US" sz="2600" b="1" baseline="0"/>
            <a:t>old growth </a:t>
          </a:r>
          <a:r>
            <a:rPr lang="en-US" sz="2600" baseline="0"/>
            <a:t>stands</a:t>
          </a:r>
          <a:endParaRPr lang="en-US" sz="2600"/>
        </a:p>
      </dgm:t>
    </dgm:pt>
    <dgm:pt modelId="{341BA29B-80E0-4F6E-8B41-ACF9053E0E75}" type="parTrans" cxnId="{C113616D-99D9-4545-895B-258FF1B2C6ED}">
      <dgm:prSet/>
      <dgm:spPr/>
      <dgm:t>
        <a:bodyPr/>
        <a:lstStyle/>
        <a:p>
          <a:endParaRPr lang="en-US"/>
        </a:p>
      </dgm:t>
    </dgm:pt>
    <dgm:pt modelId="{002EB19D-F2A8-4601-A8F8-0E171B2682F3}" type="sibTrans" cxnId="{C113616D-99D9-4545-895B-258FF1B2C6ED}">
      <dgm:prSet/>
      <dgm:spPr/>
      <dgm:t>
        <a:bodyPr/>
        <a:lstStyle/>
        <a:p>
          <a:endParaRPr lang="en-US"/>
        </a:p>
      </dgm:t>
    </dgm:pt>
    <dgm:pt modelId="{82255F8D-6A55-4810-AA44-73EC79B49B89}">
      <dgm:prSet custT="1"/>
      <dgm:spPr/>
      <dgm:t>
        <a:bodyPr/>
        <a:lstStyle/>
        <a:p>
          <a:pPr algn="r"/>
          <a:r>
            <a:rPr lang="en-US" sz="2600" baseline="0"/>
            <a:t>Restricted to </a:t>
          </a:r>
          <a:r>
            <a:rPr lang="en-US" sz="2600" b="1" baseline="0"/>
            <a:t>National Forest System</a:t>
          </a:r>
          <a:endParaRPr lang="en-US" sz="2600"/>
        </a:p>
      </dgm:t>
    </dgm:pt>
    <dgm:pt modelId="{BB103141-7AA3-41AE-A825-2DD30050F5FD}" type="parTrans" cxnId="{8B97A27D-86DA-48A9-89BE-FD57CFD8DB8C}">
      <dgm:prSet/>
      <dgm:spPr/>
      <dgm:t>
        <a:bodyPr/>
        <a:lstStyle/>
        <a:p>
          <a:endParaRPr lang="en-US"/>
        </a:p>
      </dgm:t>
    </dgm:pt>
    <dgm:pt modelId="{85239DCD-2933-4F6E-BC59-732F8DD08FE8}" type="sibTrans" cxnId="{8B97A27D-86DA-48A9-89BE-FD57CFD8DB8C}">
      <dgm:prSet/>
      <dgm:spPr/>
      <dgm:t>
        <a:bodyPr/>
        <a:lstStyle/>
        <a:p>
          <a:endParaRPr lang="en-US"/>
        </a:p>
      </dgm:t>
    </dgm:pt>
    <dgm:pt modelId="{EFEACEB7-8DCF-4CA7-B72E-788ABB922546}" type="pres">
      <dgm:prSet presAssocID="{1401C335-AC99-4DE8-9720-46E773CC23EB}" presName="linear" presStyleCnt="0">
        <dgm:presLayoutVars>
          <dgm:animLvl val="lvl"/>
          <dgm:resizeHandles val="exact"/>
        </dgm:presLayoutVars>
      </dgm:prSet>
      <dgm:spPr/>
    </dgm:pt>
    <dgm:pt modelId="{F11B52FB-55B8-42D1-860A-FA1FECD7DB1C}" type="pres">
      <dgm:prSet presAssocID="{EA96BD2A-69C6-4501-A194-9D6A4FD40963}" presName="parentText" presStyleLbl="node1" presStyleIdx="0" presStyleCnt="6">
        <dgm:presLayoutVars>
          <dgm:chMax val="0"/>
          <dgm:bulletEnabled val="1"/>
        </dgm:presLayoutVars>
      </dgm:prSet>
      <dgm:spPr/>
    </dgm:pt>
    <dgm:pt modelId="{6B996E8A-5FB6-4FD5-AD61-FD3E19056D08}" type="pres">
      <dgm:prSet presAssocID="{D46AAAE6-8F92-43C7-B372-5670A0C50074}" presName="spacer" presStyleCnt="0"/>
      <dgm:spPr/>
    </dgm:pt>
    <dgm:pt modelId="{DD4E1660-D33B-4391-AB82-BEA31709BF5B}" type="pres">
      <dgm:prSet presAssocID="{285E9AD2-7702-4533-9185-9D45FF44BEAD}" presName="parentText" presStyleLbl="node1" presStyleIdx="1" presStyleCnt="6">
        <dgm:presLayoutVars>
          <dgm:chMax val="0"/>
          <dgm:bulletEnabled val="1"/>
        </dgm:presLayoutVars>
      </dgm:prSet>
      <dgm:spPr/>
    </dgm:pt>
    <dgm:pt modelId="{5231EB09-6469-4093-ACDD-245B1E154FFA}" type="pres">
      <dgm:prSet presAssocID="{20E517CA-5BE3-44FB-BCE4-FDB2E0DB9DF8}" presName="spacer" presStyleCnt="0"/>
      <dgm:spPr/>
    </dgm:pt>
    <dgm:pt modelId="{06150105-1E27-4BAF-ADE9-FEBEE9463B0B}" type="pres">
      <dgm:prSet presAssocID="{2648A782-62F6-41B3-A309-6E9800C30DD3}" presName="parentText" presStyleLbl="node1" presStyleIdx="2" presStyleCnt="6">
        <dgm:presLayoutVars>
          <dgm:chMax val="0"/>
          <dgm:bulletEnabled val="1"/>
        </dgm:presLayoutVars>
      </dgm:prSet>
      <dgm:spPr/>
    </dgm:pt>
    <dgm:pt modelId="{75C08342-4FFC-4F6C-9808-F9D5C74152C4}" type="pres">
      <dgm:prSet presAssocID="{730B5D80-6CDB-40E8-8C6A-387121726612}" presName="spacer" presStyleCnt="0"/>
      <dgm:spPr/>
    </dgm:pt>
    <dgm:pt modelId="{E0FD3665-55BC-4C35-B1FA-AAAC84833E51}" type="pres">
      <dgm:prSet presAssocID="{29EF4EFE-FABC-4F77-9B8F-88AF9A119BBD}" presName="parentText" presStyleLbl="node1" presStyleIdx="3" presStyleCnt="6">
        <dgm:presLayoutVars>
          <dgm:chMax val="0"/>
          <dgm:bulletEnabled val="1"/>
        </dgm:presLayoutVars>
      </dgm:prSet>
      <dgm:spPr/>
    </dgm:pt>
    <dgm:pt modelId="{074C7D20-9993-48CC-8452-08DD23947284}" type="pres">
      <dgm:prSet presAssocID="{52B3D1E6-1F2D-4C21-BD14-FDEC67F86DFD}" presName="spacer" presStyleCnt="0"/>
      <dgm:spPr/>
    </dgm:pt>
    <dgm:pt modelId="{E8DE70DF-9A37-4385-B55D-0257F8FDB278}" type="pres">
      <dgm:prSet presAssocID="{8FD9BB60-21EA-4D82-8CAF-0AA76BD14661}" presName="parentText" presStyleLbl="node1" presStyleIdx="4" presStyleCnt="6">
        <dgm:presLayoutVars>
          <dgm:chMax val="0"/>
          <dgm:bulletEnabled val="1"/>
        </dgm:presLayoutVars>
      </dgm:prSet>
      <dgm:spPr/>
    </dgm:pt>
    <dgm:pt modelId="{CECEE154-5F9A-4BC2-8883-21DB5B289C8F}" type="pres">
      <dgm:prSet presAssocID="{002EB19D-F2A8-4601-A8F8-0E171B2682F3}" presName="spacer" presStyleCnt="0"/>
      <dgm:spPr/>
    </dgm:pt>
    <dgm:pt modelId="{4FD49855-13D4-43C1-8F4D-81AB1950739C}" type="pres">
      <dgm:prSet presAssocID="{82255F8D-6A55-4810-AA44-73EC79B49B89}" presName="parentText" presStyleLbl="node1" presStyleIdx="5" presStyleCnt="6">
        <dgm:presLayoutVars>
          <dgm:chMax val="0"/>
          <dgm:bulletEnabled val="1"/>
        </dgm:presLayoutVars>
      </dgm:prSet>
      <dgm:spPr/>
    </dgm:pt>
  </dgm:ptLst>
  <dgm:cxnLst>
    <dgm:cxn modelId="{0B57F31E-8D78-4BCD-A184-570EB12BB964}" srcId="{1401C335-AC99-4DE8-9720-46E773CC23EB}" destId="{EA96BD2A-69C6-4501-A194-9D6A4FD40963}" srcOrd="0" destOrd="0" parTransId="{29B45C7C-5687-4252-85AE-37A7F4127BC2}" sibTransId="{D46AAAE6-8F92-43C7-B372-5670A0C50074}"/>
    <dgm:cxn modelId="{3A45D940-F78B-4050-9991-DE9250A506E4}" srcId="{1401C335-AC99-4DE8-9720-46E773CC23EB}" destId="{285E9AD2-7702-4533-9185-9D45FF44BEAD}" srcOrd="1" destOrd="0" parTransId="{FC2B642C-E948-4DC3-A3C8-DFF5186FD4DB}" sibTransId="{20E517CA-5BE3-44FB-BCE4-FDB2E0DB9DF8}"/>
    <dgm:cxn modelId="{F0BB9E4D-54C3-4C8E-810B-6F633F2BEDC7}" srcId="{1401C335-AC99-4DE8-9720-46E773CC23EB}" destId="{29EF4EFE-FABC-4F77-9B8F-88AF9A119BBD}" srcOrd="3" destOrd="0" parTransId="{BF886C4C-72FF-4AAF-9D73-BFC485DFB637}" sibTransId="{52B3D1E6-1F2D-4C21-BD14-FDEC67F86DFD}"/>
    <dgm:cxn modelId="{A5325157-4A92-40EB-9DD8-8416FBD046C4}" type="presOf" srcId="{29EF4EFE-FABC-4F77-9B8F-88AF9A119BBD}" destId="{E0FD3665-55BC-4C35-B1FA-AAAC84833E51}" srcOrd="0" destOrd="0" presId="urn:microsoft.com/office/officeart/2005/8/layout/vList2"/>
    <dgm:cxn modelId="{C113616D-99D9-4545-895B-258FF1B2C6ED}" srcId="{1401C335-AC99-4DE8-9720-46E773CC23EB}" destId="{8FD9BB60-21EA-4D82-8CAF-0AA76BD14661}" srcOrd="4" destOrd="0" parTransId="{341BA29B-80E0-4F6E-8B41-ACF9053E0E75}" sibTransId="{002EB19D-F2A8-4601-A8F8-0E171B2682F3}"/>
    <dgm:cxn modelId="{265D056F-60C0-4D57-A16F-30EBF92A2A23}" type="presOf" srcId="{1401C335-AC99-4DE8-9720-46E773CC23EB}" destId="{EFEACEB7-8DCF-4CA7-B72E-788ABB922546}" srcOrd="0" destOrd="0" presId="urn:microsoft.com/office/officeart/2005/8/layout/vList2"/>
    <dgm:cxn modelId="{04F17973-6896-41A6-A34A-2DDE5F3A4128}" type="presOf" srcId="{EA96BD2A-69C6-4501-A194-9D6A4FD40963}" destId="{F11B52FB-55B8-42D1-860A-FA1FECD7DB1C}" srcOrd="0" destOrd="0" presId="urn:microsoft.com/office/officeart/2005/8/layout/vList2"/>
    <dgm:cxn modelId="{8B97A27D-86DA-48A9-89BE-FD57CFD8DB8C}" srcId="{1401C335-AC99-4DE8-9720-46E773CC23EB}" destId="{82255F8D-6A55-4810-AA44-73EC79B49B89}" srcOrd="5" destOrd="0" parTransId="{BB103141-7AA3-41AE-A825-2DD30050F5FD}" sibTransId="{85239DCD-2933-4F6E-BC59-732F8DD08FE8}"/>
    <dgm:cxn modelId="{610AEF7E-74D7-49A3-9947-8DDA8E055DDE}" type="presOf" srcId="{2648A782-62F6-41B3-A309-6E9800C30DD3}" destId="{06150105-1E27-4BAF-ADE9-FEBEE9463B0B}" srcOrd="0" destOrd="0" presId="urn:microsoft.com/office/officeart/2005/8/layout/vList2"/>
    <dgm:cxn modelId="{3A1F0C8A-7C82-4C4A-8FF2-B6F32EE05070}" type="presOf" srcId="{285E9AD2-7702-4533-9185-9D45FF44BEAD}" destId="{DD4E1660-D33B-4391-AB82-BEA31709BF5B}" srcOrd="0" destOrd="0" presId="urn:microsoft.com/office/officeart/2005/8/layout/vList2"/>
    <dgm:cxn modelId="{301F5C95-07E0-4C54-8C11-3C851698DC09}" type="presOf" srcId="{82255F8D-6A55-4810-AA44-73EC79B49B89}" destId="{4FD49855-13D4-43C1-8F4D-81AB1950739C}" srcOrd="0" destOrd="0" presId="urn:microsoft.com/office/officeart/2005/8/layout/vList2"/>
    <dgm:cxn modelId="{0291E2D2-8F88-45E0-9256-A3E0792AEFAE}" type="presOf" srcId="{8FD9BB60-21EA-4D82-8CAF-0AA76BD14661}" destId="{E8DE70DF-9A37-4385-B55D-0257F8FDB278}" srcOrd="0" destOrd="0" presId="urn:microsoft.com/office/officeart/2005/8/layout/vList2"/>
    <dgm:cxn modelId="{80C22CE5-36B5-400B-AE62-CAD5A1818A0F}" srcId="{1401C335-AC99-4DE8-9720-46E773CC23EB}" destId="{2648A782-62F6-41B3-A309-6E9800C30DD3}" srcOrd="2" destOrd="0" parTransId="{9830913B-6CA6-4E12-B20A-6F8BB0923BBD}" sibTransId="{730B5D80-6CDB-40E8-8C6A-387121726612}"/>
    <dgm:cxn modelId="{A4BF8B54-CD3C-4A04-8C8D-A5B0D78F5CD1}" type="presParOf" srcId="{EFEACEB7-8DCF-4CA7-B72E-788ABB922546}" destId="{F11B52FB-55B8-42D1-860A-FA1FECD7DB1C}" srcOrd="0" destOrd="0" presId="urn:microsoft.com/office/officeart/2005/8/layout/vList2"/>
    <dgm:cxn modelId="{772EE603-97F3-4622-9CFF-FF9F8BD0AA10}" type="presParOf" srcId="{EFEACEB7-8DCF-4CA7-B72E-788ABB922546}" destId="{6B996E8A-5FB6-4FD5-AD61-FD3E19056D08}" srcOrd="1" destOrd="0" presId="urn:microsoft.com/office/officeart/2005/8/layout/vList2"/>
    <dgm:cxn modelId="{1A969207-373F-4373-B1DD-BB4F159FC7B5}" type="presParOf" srcId="{EFEACEB7-8DCF-4CA7-B72E-788ABB922546}" destId="{DD4E1660-D33B-4391-AB82-BEA31709BF5B}" srcOrd="2" destOrd="0" presId="urn:microsoft.com/office/officeart/2005/8/layout/vList2"/>
    <dgm:cxn modelId="{86939620-F26D-47DA-A799-FF539EF555CA}" type="presParOf" srcId="{EFEACEB7-8DCF-4CA7-B72E-788ABB922546}" destId="{5231EB09-6469-4093-ACDD-245B1E154FFA}" srcOrd="3" destOrd="0" presId="urn:microsoft.com/office/officeart/2005/8/layout/vList2"/>
    <dgm:cxn modelId="{0554A6D2-2F4A-4457-AF25-939D32C8F1E3}" type="presParOf" srcId="{EFEACEB7-8DCF-4CA7-B72E-788ABB922546}" destId="{06150105-1E27-4BAF-ADE9-FEBEE9463B0B}" srcOrd="4" destOrd="0" presId="urn:microsoft.com/office/officeart/2005/8/layout/vList2"/>
    <dgm:cxn modelId="{00B822D4-2109-4C13-A324-1BF0DDAD62D3}" type="presParOf" srcId="{EFEACEB7-8DCF-4CA7-B72E-788ABB922546}" destId="{75C08342-4FFC-4F6C-9808-F9D5C74152C4}" srcOrd="5" destOrd="0" presId="urn:microsoft.com/office/officeart/2005/8/layout/vList2"/>
    <dgm:cxn modelId="{328E4D2D-03C2-41EA-B2DC-7D6F9589BCFA}" type="presParOf" srcId="{EFEACEB7-8DCF-4CA7-B72E-788ABB922546}" destId="{E0FD3665-55BC-4C35-B1FA-AAAC84833E51}" srcOrd="6" destOrd="0" presId="urn:microsoft.com/office/officeart/2005/8/layout/vList2"/>
    <dgm:cxn modelId="{730A8712-5B6C-48FB-A414-BD85A0F5CA72}" type="presParOf" srcId="{EFEACEB7-8DCF-4CA7-B72E-788ABB922546}" destId="{074C7D20-9993-48CC-8452-08DD23947284}" srcOrd="7" destOrd="0" presId="urn:microsoft.com/office/officeart/2005/8/layout/vList2"/>
    <dgm:cxn modelId="{10513909-D326-401A-9FC8-4B18CD5ED66C}" type="presParOf" srcId="{EFEACEB7-8DCF-4CA7-B72E-788ABB922546}" destId="{E8DE70DF-9A37-4385-B55D-0257F8FDB278}" srcOrd="8" destOrd="0" presId="urn:microsoft.com/office/officeart/2005/8/layout/vList2"/>
    <dgm:cxn modelId="{8B472A77-57BE-42DA-965B-B05EA7932FF0}" type="presParOf" srcId="{EFEACEB7-8DCF-4CA7-B72E-788ABB922546}" destId="{CECEE154-5F9A-4BC2-8883-21DB5B289C8F}" srcOrd="9" destOrd="0" presId="urn:microsoft.com/office/officeart/2005/8/layout/vList2"/>
    <dgm:cxn modelId="{5E6DA9A0-75BF-436A-A953-45C14F023AC7}" type="presParOf" srcId="{EFEACEB7-8DCF-4CA7-B72E-788ABB922546}" destId="{4FD49855-13D4-43C1-8F4D-81AB1950739C}"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5E06D7-B925-4A50-AB8A-CCE16D6EA254}"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2D863B96-9FF5-44C3-867B-BCB4D722DE8E}">
      <dgm:prSet custT="1"/>
      <dgm:spPr/>
      <dgm:t>
        <a:bodyPr/>
        <a:lstStyle/>
        <a:p>
          <a:pPr algn="ctr"/>
          <a:r>
            <a:rPr lang="en-US" sz="2400" dirty="0">
              <a:latin typeface="Avenir Next LT Pro Light" panose="020B0304020202020204" pitchFamily="34" charset="0"/>
            </a:rPr>
            <a:t>Scale appropriate to challenge</a:t>
          </a:r>
        </a:p>
      </dgm:t>
    </dgm:pt>
    <dgm:pt modelId="{3F2265E4-12AE-4F85-A837-972D73862CD7}" type="parTrans" cxnId="{DAC07681-BB1C-49F5-B0C7-CEC11CC518A7}">
      <dgm:prSet/>
      <dgm:spPr/>
      <dgm:t>
        <a:bodyPr/>
        <a:lstStyle/>
        <a:p>
          <a:endParaRPr lang="en-US"/>
        </a:p>
      </dgm:t>
    </dgm:pt>
    <dgm:pt modelId="{8189DA97-7788-430E-AD08-6FB2CAA217B0}" type="sibTrans" cxnId="{DAC07681-BB1C-49F5-B0C7-CEC11CC518A7}">
      <dgm:prSet/>
      <dgm:spPr/>
      <dgm:t>
        <a:bodyPr/>
        <a:lstStyle/>
        <a:p>
          <a:endParaRPr lang="en-US"/>
        </a:p>
      </dgm:t>
    </dgm:pt>
    <dgm:pt modelId="{7A841E00-D664-4AA6-90DE-0D45396137CE}">
      <dgm:prSet custT="1"/>
      <dgm:spPr/>
      <dgm:t>
        <a:bodyPr/>
        <a:lstStyle/>
        <a:p>
          <a:pPr algn="ctr"/>
          <a:r>
            <a:rPr lang="en-US" sz="2400" dirty="0">
              <a:latin typeface="Avenir Next LT Pro Light" panose="020B0304020202020204" pitchFamily="34" charset="0"/>
            </a:rPr>
            <a:t>Locally led, local coordination</a:t>
          </a:r>
        </a:p>
      </dgm:t>
    </dgm:pt>
    <dgm:pt modelId="{21D44879-D58C-4F5C-9D2C-C4EAEFD1ED9E}" type="parTrans" cxnId="{2287B23B-1D03-4CA0-BD54-AEEA349D3AFE}">
      <dgm:prSet/>
      <dgm:spPr/>
      <dgm:t>
        <a:bodyPr/>
        <a:lstStyle/>
        <a:p>
          <a:endParaRPr lang="en-US"/>
        </a:p>
      </dgm:t>
    </dgm:pt>
    <dgm:pt modelId="{A219CF3C-021D-42BD-966C-5A3983234966}" type="sibTrans" cxnId="{2287B23B-1D03-4CA0-BD54-AEEA349D3AFE}">
      <dgm:prSet/>
      <dgm:spPr/>
      <dgm:t>
        <a:bodyPr/>
        <a:lstStyle/>
        <a:p>
          <a:endParaRPr lang="en-US"/>
        </a:p>
      </dgm:t>
    </dgm:pt>
    <dgm:pt modelId="{6D403989-1F3C-4050-BE09-D69D9026166F}">
      <dgm:prSet custT="1"/>
      <dgm:spPr/>
      <dgm:t>
        <a:bodyPr/>
        <a:lstStyle/>
        <a:p>
          <a:pPr algn="ctr"/>
          <a:r>
            <a:rPr lang="en-US" sz="2400" dirty="0">
              <a:latin typeface="Avenir Next LT Pro Light" panose="020B0304020202020204" pitchFamily="34" charset="0"/>
            </a:rPr>
            <a:t>Strong partnerships</a:t>
          </a:r>
        </a:p>
      </dgm:t>
    </dgm:pt>
    <dgm:pt modelId="{8C27602B-836B-43B3-A80D-39E30B25D9DE}" type="parTrans" cxnId="{508845DF-131C-4495-969F-A6A65ADA3EE7}">
      <dgm:prSet/>
      <dgm:spPr/>
      <dgm:t>
        <a:bodyPr/>
        <a:lstStyle/>
        <a:p>
          <a:endParaRPr lang="en-US"/>
        </a:p>
      </dgm:t>
    </dgm:pt>
    <dgm:pt modelId="{392DBDF0-AB3B-4AF4-8B63-8C5FE688A78B}" type="sibTrans" cxnId="{508845DF-131C-4495-969F-A6A65ADA3EE7}">
      <dgm:prSet/>
      <dgm:spPr/>
      <dgm:t>
        <a:bodyPr/>
        <a:lstStyle/>
        <a:p>
          <a:endParaRPr lang="en-US"/>
        </a:p>
      </dgm:t>
    </dgm:pt>
    <dgm:pt modelId="{22F97044-CA32-4515-A205-F4EBCEA97D44}">
      <dgm:prSet custT="1"/>
      <dgm:spPr/>
      <dgm:t>
        <a:bodyPr/>
        <a:lstStyle/>
        <a:p>
          <a:pPr algn="ctr"/>
          <a:r>
            <a:rPr lang="en-US" sz="2400" dirty="0">
              <a:latin typeface="Avenir Next LT Pro Light" panose="020B0304020202020204" pitchFamily="34" charset="0"/>
            </a:rPr>
            <a:t>Built-in flexibility to changing conditions</a:t>
          </a:r>
        </a:p>
      </dgm:t>
    </dgm:pt>
    <dgm:pt modelId="{00A1B72A-F7B8-4CE0-9813-7BC748CED139}" type="parTrans" cxnId="{CE8ACD37-4422-40A4-ADC1-6B32893628EC}">
      <dgm:prSet/>
      <dgm:spPr/>
      <dgm:t>
        <a:bodyPr/>
        <a:lstStyle/>
        <a:p>
          <a:endParaRPr lang="en-US"/>
        </a:p>
      </dgm:t>
    </dgm:pt>
    <dgm:pt modelId="{FA1B1894-5B7C-4FAB-B1C6-B3B59BE763C5}" type="sibTrans" cxnId="{CE8ACD37-4422-40A4-ADC1-6B32893628EC}">
      <dgm:prSet/>
      <dgm:spPr/>
      <dgm:t>
        <a:bodyPr/>
        <a:lstStyle/>
        <a:p>
          <a:endParaRPr lang="en-US"/>
        </a:p>
      </dgm:t>
    </dgm:pt>
    <dgm:pt modelId="{D91DB8E5-DA2D-487F-B048-E59FA897DBA2}" type="pres">
      <dgm:prSet presAssocID="{FD5E06D7-B925-4A50-AB8A-CCE16D6EA254}" presName="outerComposite" presStyleCnt="0">
        <dgm:presLayoutVars>
          <dgm:chMax val="5"/>
          <dgm:dir/>
          <dgm:resizeHandles val="exact"/>
        </dgm:presLayoutVars>
      </dgm:prSet>
      <dgm:spPr/>
    </dgm:pt>
    <dgm:pt modelId="{8EF7DC7B-4E04-42F5-83E6-6DFF2A7A0093}" type="pres">
      <dgm:prSet presAssocID="{FD5E06D7-B925-4A50-AB8A-CCE16D6EA254}" presName="dummyMaxCanvas" presStyleCnt="0">
        <dgm:presLayoutVars/>
      </dgm:prSet>
      <dgm:spPr/>
    </dgm:pt>
    <dgm:pt modelId="{26E70CFE-6D49-44FE-86E8-2F0A57077F0A}" type="pres">
      <dgm:prSet presAssocID="{FD5E06D7-B925-4A50-AB8A-CCE16D6EA254}" presName="FourNodes_1" presStyleLbl="node1" presStyleIdx="0" presStyleCnt="4">
        <dgm:presLayoutVars>
          <dgm:bulletEnabled val="1"/>
        </dgm:presLayoutVars>
      </dgm:prSet>
      <dgm:spPr/>
    </dgm:pt>
    <dgm:pt modelId="{731CDB36-5B39-459F-B533-23E9AD5C6E86}" type="pres">
      <dgm:prSet presAssocID="{FD5E06D7-B925-4A50-AB8A-CCE16D6EA254}" presName="FourNodes_2" presStyleLbl="node1" presStyleIdx="1" presStyleCnt="4">
        <dgm:presLayoutVars>
          <dgm:bulletEnabled val="1"/>
        </dgm:presLayoutVars>
      </dgm:prSet>
      <dgm:spPr/>
    </dgm:pt>
    <dgm:pt modelId="{A1EB743B-7DC3-4B21-9CDE-94CCA8E07DDA}" type="pres">
      <dgm:prSet presAssocID="{FD5E06D7-B925-4A50-AB8A-CCE16D6EA254}" presName="FourNodes_3" presStyleLbl="node1" presStyleIdx="2" presStyleCnt="4">
        <dgm:presLayoutVars>
          <dgm:bulletEnabled val="1"/>
        </dgm:presLayoutVars>
      </dgm:prSet>
      <dgm:spPr/>
    </dgm:pt>
    <dgm:pt modelId="{417396EF-5C12-4B57-ACFD-1EAD8A49C1ED}" type="pres">
      <dgm:prSet presAssocID="{FD5E06D7-B925-4A50-AB8A-CCE16D6EA254}" presName="FourNodes_4" presStyleLbl="node1" presStyleIdx="3" presStyleCnt="4">
        <dgm:presLayoutVars>
          <dgm:bulletEnabled val="1"/>
        </dgm:presLayoutVars>
      </dgm:prSet>
      <dgm:spPr/>
    </dgm:pt>
    <dgm:pt modelId="{C2F71681-AA7D-45C7-93BE-682B041B4A32}" type="pres">
      <dgm:prSet presAssocID="{FD5E06D7-B925-4A50-AB8A-CCE16D6EA254}" presName="FourConn_1-2" presStyleLbl="fgAccFollowNode1" presStyleIdx="0" presStyleCnt="3">
        <dgm:presLayoutVars>
          <dgm:bulletEnabled val="1"/>
        </dgm:presLayoutVars>
      </dgm:prSet>
      <dgm:spPr/>
    </dgm:pt>
    <dgm:pt modelId="{3E457CB4-F3E1-47BE-8AD0-D40AB3D86DD3}" type="pres">
      <dgm:prSet presAssocID="{FD5E06D7-B925-4A50-AB8A-CCE16D6EA254}" presName="FourConn_2-3" presStyleLbl="fgAccFollowNode1" presStyleIdx="1" presStyleCnt="3">
        <dgm:presLayoutVars>
          <dgm:bulletEnabled val="1"/>
        </dgm:presLayoutVars>
      </dgm:prSet>
      <dgm:spPr/>
    </dgm:pt>
    <dgm:pt modelId="{4794C784-6AF5-47BF-A552-F64C7505D75F}" type="pres">
      <dgm:prSet presAssocID="{FD5E06D7-B925-4A50-AB8A-CCE16D6EA254}" presName="FourConn_3-4" presStyleLbl="fgAccFollowNode1" presStyleIdx="2" presStyleCnt="3">
        <dgm:presLayoutVars>
          <dgm:bulletEnabled val="1"/>
        </dgm:presLayoutVars>
      </dgm:prSet>
      <dgm:spPr/>
    </dgm:pt>
    <dgm:pt modelId="{2CD53C66-EC70-4DD6-B3AF-9BC10FC8FC5B}" type="pres">
      <dgm:prSet presAssocID="{FD5E06D7-B925-4A50-AB8A-CCE16D6EA254}" presName="FourNodes_1_text" presStyleLbl="node1" presStyleIdx="3" presStyleCnt="4">
        <dgm:presLayoutVars>
          <dgm:bulletEnabled val="1"/>
        </dgm:presLayoutVars>
      </dgm:prSet>
      <dgm:spPr/>
    </dgm:pt>
    <dgm:pt modelId="{16EF370B-5023-413C-88EF-F143C3D4D625}" type="pres">
      <dgm:prSet presAssocID="{FD5E06D7-B925-4A50-AB8A-CCE16D6EA254}" presName="FourNodes_2_text" presStyleLbl="node1" presStyleIdx="3" presStyleCnt="4">
        <dgm:presLayoutVars>
          <dgm:bulletEnabled val="1"/>
        </dgm:presLayoutVars>
      </dgm:prSet>
      <dgm:spPr/>
    </dgm:pt>
    <dgm:pt modelId="{F3F27629-2AF8-42F1-8DFE-E95E0705224D}" type="pres">
      <dgm:prSet presAssocID="{FD5E06D7-B925-4A50-AB8A-CCE16D6EA254}" presName="FourNodes_3_text" presStyleLbl="node1" presStyleIdx="3" presStyleCnt="4">
        <dgm:presLayoutVars>
          <dgm:bulletEnabled val="1"/>
        </dgm:presLayoutVars>
      </dgm:prSet>
      <dgm:spPr/>
    </dgm:pt>
    <dgm:pt modelId="{643F805D-9D2B-4368-80A7-D9D2D0CE9507}" type="pres">
      <dgm:prSet presAssocID="{FD5E06D7-B925-4A50-AB8A-CCE16D6EA254}" presName="FourNodes_4_text" presStyleLbl="node1" presStyleIdx="3" presStyleCnt="4">
        <dgm:presLayoutVars>
          <dgm:bulletEnabled val="1"/>
        </dgm:presLayoutVars>
      </dgm:prSet>
      <dgm:spPr/>
    </dgm:pt>
  </dgm:ptLst>
  <dgm:cxnLst>
    <dgm:cxn modelId="{E163A00C-ABF3-4194-8061-66E66D72B990}" type="presOf" srcId="{22F97044-CA32-4515-A205-F4EBCEA97D44}" destId="{417396EF-5C12-4B57-ACFD-1EAD8A49C1ED}" srcOrd="0" destOrd="0" presId="urn:microsoft.com/office/officeart/2005/8/layout/vProcess5"/>
    <dgm:cxn modelId="{CE8ACD37-4422-40A4-ADC1-6B32893628EC}" srcId="{FD5E06D7-B925-4A50-AB8A-CCE16D6EA254}" destId="{22F97044-CA32-4515-A205-F4EBCEA97D44}" srcOrd="3" destOrd="0" parTransId="{00A1B72A-F7B8-4CE0-9813-7BC748CED139}" sibTransId="{FA1B1894-5B7C-4FAB-B1C6-B3B59BE763C5}"/>
    <dgm:cxn modelId="{2287B23B-1D03-4CA0-BD54-AEEA349D3AFE}" srcId="{FD5E06D7-B925-4A50-AB8A-CCE16D6EA254}" destId="{7A841E00-D664-4AA6-90DE-0D45396137CE}" srcOrd="1" destOrd="0" parTransId="{21D44879-D58C-4F5C-9D2C-C4EAEFD1ED9E}" sibTransId="{A219CF3C-021D-42BD-966C-5A3983234966}"/>
    <dgm:cxn modelId="{7AA31575-F01D-4881-A61F-0DCB063D5986}" type="presOf" srcId="{7A841E00-D664-4AA6-90DE-0D45396137CE}" destId="{731CDB36-5B39-459F-B533-23E9AD5C6E86}" srcOrd="0" destOrd="0" presId="urn:microsoft.com/office/officeart/2005/8/layout/vProcess5"/>
    <dgm:cxn modelId="{DAC07681-BB1C-49F5-B0C7-CEC11CC518A7}" srcId="{FD5E06D7-B925-4A50-AB8A-CCE16D6EA254}" destId="{2D863B96-9FF5-44C3-867B-BCB4D722DE8E}" srcOrd="0" destOrd="0" parTransId="{3F2265E4-12AE-4F85-A837-972D73862CD7}" sibTransId="{8189DA97-7788-430E-AD08-6FB2CAA217B0}"/>
    <dgm:cxn modelId="{0D680F8F-DA9D-4532-98B6-3EF430A1F737}" type="presOf" srcId="{392DBDF0-AB3B-4AF4-8B63-8C5FE688A78B}" destId="{4794C784-6AF5-47BF-A552-F64C7505D75F}" srcOrd="0" destOrd="0" presId="urn:microsoft.com/office/officeart/2005/8/layout/vProcess5"/>
    <dgm:cxn modelId="{434ECE96-2A06-4F01-82D6-B699011D7D16}" type="presOf" srcId="{FD5E06D7-B925-4A50-AB8A-CCE16D6EA254}" destId="{D91DB8E5-DA2D-487F-B048-E59FA897DBA2}" srcOrd="0" destOrd="0" presId="urn:microsoft.com/office/officeart/2005/8/layout/vProcess5"/>
    <dgm:cxn modelId="{C246DAA1-7455-4848-97D0-62BE138332C8}" type="presOf" srcId="{A219CF3C-021D-42BD-966C-5A3983234966}" destId="{3E457CB4-F3E1-47BE-8AD0-D40AB3D86DD3}" srcOrd="0" destOrd="0" presId="urn:microsoft.com/office/officeart/2005/8/layout/vProcess5"/>
    <dgm:cxn modelId="{6082E9D2-A870-4021-8B15-422F47B0EB7A}" type="presOf" srcId="{2D863B96-9FF5-44C3-867B-BCB4D722DE8E}" destId="{2CD53C66-EC70-4DD6-B3AF-9BC10FC8FC5B}" srcOrd="1" destOrd="0" presId="urn:microsoft.com/office/officeart/2005/8/layout/vProcess5"/>
    <dgm:cxn modelId="{23545FD3-DA33-473E-B319-92CC7FA2F671}" type="presOf" srcId="{2D863B96-9FF5-44C3-867B-BCB4D722DE8E}" destId="{26E70CFE-6D49-44FE-86E8-2F0A57077F0A}" srcOrd="0" destOrd="0" presId="urn:microsoft.com/office/officeart/2005/8/layout/vProcess5"/>
    <dgm:cxn modelId="{35EA9DDA-6477-41DB-8726-4730D65E0862}" type="presOf" srcId="{8189DA97-7788-430E-AD08-6FB2CAA217B0}" destId="{C2F71681-AA7D-45C7-93BE-682B041B4A32}" srcOrd="0" destOrd="0" presId="urn:microsoft.com/office/officeart/2005/8/layout/vProcess5"/>
    <dgm:cxn modelId="{0528BBDD-96EE-4D78-A0C7-82D5696DC711}" type="presOf" srcId="{6D403989-1F3C-4050-BE09-D69D9026166F}" destId="{A1EB743B-7DC3-4B21-9CDE-94CCA8E07DDA}" srcOrd="0" destOrd="0" presId="urn:microsoft.com/office/officeart/2005/8/layout/vProcess5"/>
    <dgm:cxn modelId="{6839A0DE-300B-4606-A03B-700D3B295C03}" type="presOf" srcId="{22F97044-CA32-4515-A205-F4EBCEA97D44}" destId="{643F805D-9D2B-4368-80A7-D9D2D0CE9507}" srcOrd="1" destOrd="0" presId="urn:microsoft.com/office/officeart/2005/8/layout/vProcess5"/>
    <dgm:cxn modelId="{508845DF-131C-4495-969F-A6A65ADA3EE7}" srcId="{FD5E06D7-B925-4A50-AB8A-CCE16D6EA254}" destId="{6D403989-1F3C-4050-BE09-D69D9026166F}" srcOrd="2" destOrd="0" parTransId="{8C27602B-836B-43B3-A80D-39E30B25D9DE}" sibTransId="{392DBDF0-AB3B-4AF4-8B63-8C5FE688A78B}"/>
    <dgm:cxn modelId="{ABFB81EB-5EEA-4D63-9AE4-7F11D996CD18}" type="presOf" srcId="{6D403989-1F3C-4050-BE09-D69D9026166F}" destId="{F3F27629-2AF8-42F1-8DFE-E95E0705224D}" srcOrd="1" destOrd="0" presId="urn:microsoft.com/office/officeart/2005/8/layout/vProcess5"/>
    <dgm:cxn modelId="{C960C4FC-C775-41B5-825B-C23335FC61E7}" type="presOf" srcId="{7A841E00-D664-4AA6-90DE-0D45396137CE}" destId="{16EF370B-5023-413C-88EF-F143C3D4D625}" srcOrd="1" destOrd="0" presId="urn:microsoft.com/office/officeart/2005/8/layout/vProcess5"/>
    <dgm:cxn modelId="{26FE1D96-B2A2-469C-B0BF-6CA599E4CF8C}" type="presParOf" srcId="{D91DB8E5-DA2D-487F-B048-E59FA897DBA2}" destId="{8EF7DC7B-4E04-42F5-83E6-6DFF2A7A0093}" srcOrd="0" destOrd="0" presId="urn:microsoft.com/office/officeart/2005/8/layout/vProcess5"/>
    <dgm:cxn modelId="{A87063BA-1C2D-4383-A617-86243EA5EA87}" type="presParOf" srcId="{D91DB8E5-DA2D-487F-B048-E59FA897DBA2}" destId="{26E70CFE-6D49-44FE-86E8-2F0A57077F0A}" srcOrd="1" destOrd="0" presId="urn:microsoft.com/office/officeart/2005/8/layout/vProcess5"/>
    <dgm:cxn modelId="{0381B517-A920-4A99-81D4-8D7426215843}" type="presParOf" srcId="{D91DB8E5-DA2D-487F-B048-E59FA897DBA2}" destId="{731CDB36-5B39-459F-B533-23E9AD5C6E86}" srcOrd="2" destOrd="0" presId="urn:microsoft.com/office/officeart/2005/8/layout/vProcess5"/>
    <dgm:cxn modelId="{DDFC954C-02BB-41FF-8C68-0BB4A48FFC59}" type="presParOf" srcId="{D91DB8E5-DA2D-487F-B048-E59FA897DBA2}" destId="{A1EB743B-7DC3-4B21-9CDE-94CCA8E07DDA}" srcOrd="3" destOrd="0" presId="urn:microsoft.com/office/officeart/2005/8/layout/vProcess5"/>
    <dgm:cxn modelId="{32158586-6355-4738-8241-3EDDAD01F4F4}" type="presParOf" srcId="{D91DB8E5-DA2D-487F-B048-E59FA897DBA2}" destId="{417396EF-5C12-4B57-ACFD-1EAD8A49C1ED}" srcOrd="4" destOrd="0" presId="urn:microsoft.com/office/officeart/2005/8/layout/vProcess5"/>
    <dgm:cxn modelId="{61CFEC37-ED9B-4E5E-8195-76B1C37148F1}" type="presParOf" srcId="{D91DB8E5-DA2D-487F-B048-E59FA897DBA2}" destId="{C2F71681-AA7D-45C7-93BE-682B041B4A32}" srcOrd="5" destOrd="0" presId="urn:microsoft.com/office/officeart/2005/8/layout/vProcess5"/>
    <dgm:cxn modelId="{16736AF2-6480-45F9-A7C0-EF9E649D0191}" type="presParOf" srcId="{D91DB8E5-DA2D-487F-B048-E59FA897DBA2}" destId="{3E457CB4-F3E1-47BE-8AD0-D40AB3D86DD3}" srcOrd="6" destOrd="0" presId="urn:microsoft.com/office/officeart/2005/8/layout/vProcess5"/>
    <dgm:cxn modelId="{F1098895-F957-4D91-A23B-83E217243928}" type="presParOf" srcId="{D91DB8E5-DA2D-487F-B048-E59FA897DBA2}" destId="{4794C784-6AF5-47BF-A552-F64C7505D75F}" srcOrd="7" destOrd="0" presId="urn:microsoft.com/office/officeart/2005/8/layout/vProcess5"/>
    <dgm:cxn modelId="{35BD97CA-A11F-4326-A6A7-461E44EE8CA1}" type="presParOf" srcId="{D91DB8E5-DA2D-487F-B048-E59FA897DBA2}" destId="{2CD53C66-EC70-4DD6-B3AF-9BC10FC8FC5B}" srcOrd="8" destOrd="0" presId="urn:microsoft.com/office/officeart/2005/8/layout/vProcess5"/>
    <dgm:cxn modelId="{E61AA8B6-7439-4941-B493-87AE39E106A0}" type="presParOf" srcId="{D91DB8E5-DA2D-487F-B048-E59FA897DBA2}" destId="{16EF370B-5023-413C-88EF-F143C3D4D625}" srcOrd="9" destOrd="0" presId="urn:microsoft.com/office/officeart/2005/8/layout/vProcess5"/>
    <dgm:cxn modelId="{A6D51EAF-36B0-43C3-9624-C27EF8C6997D}" type="presParOf" srcId="{D91DB8E5-DA2D-487F-B048-E59FA897DBA2}" destId="{F3F27629-2AF8-42F1-8DFE-E95E0705224D}" srcOrd="10" destOrd="0" presId="urn:microsoft.com/office/officeart/2005/8/layout/vProcess5"/>
    <dgm:cxn modelId="{C2C20C80-7575-4D35-92F9-20C2665DA00E}" type="presParOf" srcId="{D91DB8E5-DA2D-487F-B048-E59FA897DBA2}" destId="{643F805D-9D2B-4368-80A7-D9D2D0CE9507}"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5E06D7-B925-4A50-AB8A-CCE16D6EA254}"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2D863B96-9FF5-44C3-867B-BCB4D722DE8E}">
      <dgm:prSet custT="1"/>
      <dgm:spPr/>
      <dgm:t>
        <a:bodyPr/>
        <a:lstStyle/>
        <a:p>
          <a:r>
            <a:rPr lang="en-US" sz="2000" dirty="0">
              <a:solidFill>
                <a:schemeClr val="bg1"/>
              </a:solidFill>
            </a:rPr>
            <a:t>Use of spatial planning tools </a:t>
          </a:r>
          <a:endParaRPr lang="en-US" sz="2000" dirty="0">
            <a:solidFill>
              <a:schemeClr val="bg1"/>
            </a:solidFill>
            <a:latin typeface="Avenir Next LT Pro Light" panose="020B0304020202020204" pitchFamily="34" charset="0"/>
          </a:endParaRPr>
        </a:p>
      </dgm:t>
    </dgm:pt>
    <dgm:pt modelId="{3F2265E4-12AE-4F85-A837-972D73862CD7}" type="parTrans" cxnId="{DAC07681-BB1C-49F5-B0C7-CEC11CC518A7}">
      <dgm:prSet/>
      <dgm:spPr/>
      <dgm:t>
        <a:bodyPr/>
        <a:lstStyle/>
        <a:p>
          <a:endParaRPr lang="en-US"/>
        </a:p>
      </dgm:t>
    </dgm:pt>
    <dgm:pt modelId="{8189DA97-7788-430E-AD08-6FB2CAA217B0}" type="sibTrans" cxnId="{DAC07681-BB1C-49F5-B0C7-CEC11CC518A7}">
      <dgm:prSet/>
      <dgm:spPr/>
      <dgm:t>
        <a:bodyPr/>
        <a:lstStyle/>
        <a:p>
          <a:endParaRPr lang="en-US"/>
        </a:p>
      </dgm:t>
    </dgm:pt>
    <dgm:pt modelId="{57B6C492-4B3C-4630-8293-B58979C07FB9}">
      <dgm:prSet custT="1"/>
      <dgm:spPr/>
      <dgm:t>
        <a:bodyPr/>
        <a:lstStyle/>
        <a:p>
          <a:r>
            <a:rPr lang="en-US" sz="2000" dirty="0">
              <a:solidFill>
                <a:schemeClr val="bg1"/>
              </a:solidFill>
            </a:rPr>
            <a:t>Strong community outreach and education </a:t>
          </a:r>
        </a:p>
      </dgm:t>
    </dgm:pt>
    <dgm:pt modelId="{FA387402-B622-46B0-9C6A-701431990A91}" type="parTrans" cxnId="{1B0C2A78-4B82-4626-815B-5F45E9987CC3}">
      <dgm:prSet/>
      <dgm:spPr/>
      <dgm:t>
        <a:bodyPr/>
        <a:lstStyle/>
        <a:p>
          <a:endParaRPr lang="en-US"/>
        </a:p>
      </dgm:t>
    </dgm:pt>
    <dgm:pt modelId="{4A818376-9B62-4EA2-A3DD-7DCD406F9539}" type="sibTrans" cxnId="{1B0C2A78-4B82-4626-815B-5F45E9987CC3}">
      <dgm:prSet/>
      <dgm:spPr/>
      <dgm:t>
        <a:bodyPr/>
        <a:lstStyle/>
        <a:p>
          <a:endParaRPr lang="en-US"/>
        </a:p>
      </dgm:t>
    </dgm:pt>
    <dgm:pt modelId="{54402068-B317-4EE0-8583-7A6D608BD9D3}">
      <dgm:prSet custT="1"/>
      <dgm:spPr/>
      <dgm:t>
        <a:bodyPr/>
        <a:lstStyle/>
        <a:p>
          <a:r>
            <a:rPr lang="en-US" sz="2000" dirty="0">
              <a:solidFill>
                <a:schemeClr val="bg1"/>
              </a:solidFill>
            </a:rPr>
            <a:t>Collaborative involvement &amp; implementation </a:t>
          </a:r>
        </a:p>
      </dgm:t>
    </dgm:pt>
    <dgm:pt modelId="{321C070D-DAD0-4A25-826A-D9AF2DDCD101}" type="parTrans" cxnId="{7C1A7A3A-33CD-4313-85C6-B12F2FA32C05}">
      <dgm:prSet/>
      <dgm:spPr/>
      <dgm:t>
        <a:bodyPr/>
        <a:lstStyle/>
        <a:p>
          <a:endParaRPr lang="en-US"/>
        </a:p>
      </dgm:t>
    </dgm:pt>
    <dgm:pt modelId="{F8E9A443-6972-4C29-879A-98A7421604A7}" type="sibTrans" cxnId="{7C1A7A3A-33CD-4313-85C6-B12F2FA32C05}">
      <dgm:prSet/>
      <dgm:spPr/>
      <dgm:t>
        <a:bodyPr/>
        <a:lstStyle/>
        <a:p>
          <a:endParaRPr lang="en-US"/>
        </a:p>
      </dgm:t>
    </dgm:pt>
    <dgm:pt modelId="{BB997CC5-3AB3-4F47-ACC7-6A750E1A6BB1}">
      <dgm:prSet custT="1"/>
      <dgm:spPr/>
      <dgm:t>
        <a:bodyPr/>
        <a:lstStyle/>
        <a:p>
          <a:r>
            <a:rPr lang="en-US" sz="2000" dirty="0">
              <a:solidFill>
                <a:schemeClr val="bg1"/>
              </a:solidFill>
            </a:rPr>
            <a:t>Long-term 5-10 years plans and mixed program of work </a:t>
          </a:r>
        </a:p>
      </dgm:t>
    </dgm:pt>
    <dgm:pt modelId="{542819B3-CF2D-43DC-A9DF-E4F220066D9A}" type="parTrans" cxnId="{A5AE2F51-22CE-4ABC-B5DC-3B76ABE22820}">
      <dgm:prSet/>
      <dgm:spPr/>
      <dgm:t>
        <a:bodyPr/>
        <a:lstStyle/>
        <a:p>
          <a:endParaRPr lang="en-US"/>
        </a:p>
      </dgm:t>
    </dgm:pt>
    <dgm:pt modelId="{A80333DF-DCE1-4F30-BC76-6DF1DF0DDE88}" type="sibTrans" cxnId="{A5AE2F51-22CE-4ABC-B5DC-3B76ABE22820}">
      <dgm:prSet/>
      <dgm:spPr/>
      <dgm:t>
        <a:bodyPr/>
        <a:lstStyle/>
        <a:p>
          <a:endParaRPr lang="en-US"/>
        </a:p>
      </dgm:t>
    </dgm:pt>
    <dgm:pt modelId="{0171815E-B356-4645-8AAC-64DCBA6DCC27}">
      <dgm:prSet custT="1"/>
      <dgm:spPr/>
      <dgm:t>
        <a:bodyPr/>
        <a:lstStyle/>
        <a:p>
          <a:r>
            <a:rPr lang="en-US" sz="2000" dirty="0">
              <a:solidFill>
                <a:schemeClr val="bg1"/>
              </a:solidFill>
            </a:rPr>
            <a:t>Prioritizing resources</a:t>
          </a:r>
        </a:p>
      </dgm:t>
    </dgm:pt>
    <dgm:pt modelId="{AFD95360-4E4D-4488-926E-A793F885DAA7}" type="parTrans" cxnId="{D7631051-7BCF-4CAA-805A-2375A7C0F82E}">
      <dgm:prSet/>
      <dgm:spPr/>
      <dgm:t>
        <a:bodyPr/>
        <a:lstStyle/>
        <a:p>
          <a:endParaRPr lang="en-US"/>
        </a:p>
      </dgm:t>
    </dgm:pt>
    <dgm:pt modelId="{3FE17645-E391-416B-8926-180925E8AFE3}" type="sibTrans" cxnId="{D7631051-7BCF-4CAA-805A-2375A7C0F82E}">
      <dgm:prSet/>
      <dgm:spPr/>
      <dgm:t>
        <a:bodyPr/>
        <a:lstStyle/>
        <a:p>
          <a:endParaRPr lang="en-US"/>
        </a:p>
      </dgm:t>
    </dgm:pt>
    <dgm:pt modelId="{D91DB8E5-DA2D-487F-B048-E59FA897DBA2}" type="pres">
      <dgm:prSet presAssocID="{FD5E06D7-B925-4A50-AB8A-CCE16D6EA254}" presName="outerComposite" presStyleCnt="0">
        <dgm:presLayoutVars>
          <dgm:chMax val="5"/>
          <dgm:dir/>
          <dgm:resizeHandles val="exact"/>
        </dgm:presLayoutVars>
      </dgm:prSet>
      <dgm:spPr/>
    </dgm:pt>
    <dgm:pt modelId="{8EF7DC7B-4E04-42F5-83E6-6DFF2A7A0093}" type="pres">
      <dgm:prSet presAssocID="{FD5E06D7-B925-4A50-AB8A-CCE16D6EA254}" presName="dummyMaxCanvas" presStyleCnt="0">
        <dgm:presLayoutVars/>
      </dgm:prSet>
      <dgm:spPr/>
    </dgm:pt>
    <dgm:pt modelId="{9FE5BA56-BA3B-4CD7-9819-73CFB96EC54F}" type="pres">
      <dgm:prSet presAssocID="{FD5E06D7-B925-4A50-AB8A-CCE16D6EA254}" presName="FiveNodes_1" presStyleLbl="node1" presStyleIdx="0" presStyleCnt="5">
        <dgm:presLayoutVars>
          <dgm:bulletEnabled val="1"/>
        </dgm:presLayoutVars>
      </dgm:prSet>
      <dgm:spPr/>
    </dgm:pt>
    <dgm:pt modelId="{3C1A2253-D8F3-4965-BCB2-44AC8BF448F0}" type="pres">
      <dgm:prSet presAssocID="{FD5E06D7-B925-4A50-AB8A-CCE16D6EA254}" presName="FiveNodes_2" presStyleLbl="node1" presStyleIdx="1" presStyleCnt="5">
        <dgm:presLayoutVars>
          <dgm:bulletEnabled val="1"/>
        </dgm:presLayoutVars>
      </dgm:prSet>
      <dgm:spPr/>
    </dgm:pt>
    <dgm:pt modelId="{E6A80576-CB38-4F9F-BC40-7B7A64B7819F}" type="pres">
      <dgm:prSet presAssocID="{FD5E06D7-B925-4A50-AB8A-CCE16D6EA254}" presName="FiveNodes_3" presStyleLbl="node1" presStyleIdx="2" presStyleCnt="5">
        <dgm:presLayoutVars>
          <dgm:bulletEnabled val="1"/>
        </dgm:presLayoutVars>
      </dgm:prSet>
      <dgm:spPr/>
    </dgm:pt>
    <dgm:pt modelId="{77FCC904-CA23-4C02-99F0-37A3BD5211D4}" type="pres">
      <dgm:prSet presAssocID="{FD5E06D7-B925-4A50-AB8A-CCE16D6EA254}" presName="FiveNodes_4" presStyleLbl="node1" presStyleIdx="3" presStyleCnt="5">
        <dgm:presLayoutVars>
          <dgm:bulletEnabled val="1"/>
        </dgm:presLayoutVars>
      </dgm:prSet>
      <dgm:spPr/>
    </dgm:pt>
    <dgm:pt modelId="{51D84754-B0F4-487E-ACF1-8CAB1EAE1184}" type="pres">
      <dgm:prSet presAssocID="{FD5E06D7-B925-4A50-AB8A-CCE16D6EA254}" presName="FiveNodes_5" presStyleLbl="node1" presStyleIdx="4" presStyleCnt="5">
        <dgm:presLayoutVars>
          <dgm:bulletEnabled val="1"/>
        </dgm:presLayoutVars>
      </dgm:prSet>
      <dgm:spPr/>
    </dgm:pt>
    <dgm:pt modelId="{CF0BC553-3B6B-4AC7-86FD-9C1C462FEA10}" type="pres">
      <dgm:prSet presAssocID="{FD5E06D7-B925-4A50-AB8A-CCE16D6EA254}" presName="FiveConn_1-2" presStyleLbl="fgAccFollowNode1" presStyleIdx="0" presStyleCnt="4">
        <dgm:presLayoutVars>
          <dgm:bulletEnabled val="1"/>
        </dgm:presLayoutVars>
      </dgm:prSet>
      <dgm:spPr/>
    </dgm:pt>
    <dgm:pt modelId="{080E9D97-333D-423F-9ABD-6BFF8B51E0BB}" type="pres">
      <dgm:prSet presAssocID="{FD5E06D7-B925-4A50-AB8A-CCE16D6EA254}" presName="FiveConn_2-3" presStyleLbl="fgAccFollowNode1" presStyleIdx="1" presStyleCnt="4">
        <dgm:presLayoutVars>
          <dgm:bulletEnabled val="1"/>
        </dgm:presLayoutVars>
      </dgm:prSet>
      <dgm:spPr/>
    </dgm:pt>
    <dgm:pt modelId="{C4D997C6-B7FC-481D-9C58-773A439BADC3}" type="pres">
      <dgm:prSet presAssocID="{FD5E06D7-B925-4A50-AB8A-CCE16D6EA254}" presName="FiveConn_3-4" presStyleLbl="fgAccFollowNode1" presStyleIdx="2" presStyleCnt="4">
        <dgm:presLayoutVars>
          <dgm:bulletEnabled val="1"/>
        </dgm:presLayoutVars>
      </dgm:prSet>
      <dgm:spPr/>
    </dgm:pt>
    <dgm:pt modelId="{138EF093-001E-472F-9590-79F61F697232}" type="pres">
      <dgm:prSet presAssocID="{FD5E06D7-B925-4A50-AB8A-CCE16D6EA254}" presName="FiveConn_4-5" presStyleLbl="fgAccFollowNode1" presStyleIdx="3" presStyleCnt="4">
        <dgm:presLayoutVars>
          <dgm:bulletEnabled val="1"/>
        </dgm:presLayoutVars>
      </dgm:prSet>
      <dgm:spPr/>
    </dgm:pt>
    <dgm:pt modelId="{E7AE7C57-0D66-4B7C-B3A4-47139E5E0610}" type="pres">
      <dgm:prSet presAssocID="{FD5E06D7-B925-4A50-AB8A-CCE16D6EA254}" presName="FiveNodes_1_text" presStyleLbl="node1" presStyleIdx="4" presStyleCnt="5">
        <dgm:presLayoutVars>
          <dgm:bulletEnabled val="1"/>
        </dgm:presLayoutVars>
      </dgm:prSet>
      <dgm:spPr/>
    </dgm:pt>
    <dgm:pt modelId="{DCBFCAE6-B2B5-46AB-981F-4D4D53F6D880}" type="pres">
      <dgm:prSet presAssocID="{FD5E06D7-B925-4A50-AB8A-CCE16D6EA254}" presName="FiveNodes_2_text" presStyleLbl="node1" presStyleIdx="4" presStyleCnt="5">
        <dgm:presLayoutVars>
          <dgm:bulletEnabled val="1"/>
        </dgm:presLayoutVars>
      </dgm:prSet>
      <dgm:spPr/>
    </dgm:pt>
    <dgm:pt modelId="{E696F415-6BA1-4ED3-81C9-F8E7294B8D61}" type="pres">
      <dgm:prSet presAssocID="{FD5E06D7-B925-4A50-AB8A-CCE16D6EA254}" presName="FiveNodes_3_text" presStyleLbl="node1" presStyleIdx="4" presStyleCnt="5">
        <dgm:presLayoutVars>
          <dgm:bulletEnabled val="1"/>
        </dgm:presLayoutVars>
      </dgm:prSet>
      <dgm:spPr/>
    </dgm:pt>
    <dgm:pt modelId="{428B6A30-12FC-4BFE-8E80-FBFAE374A9BD}" type="pres">
      <dgm:prSet presAssocID="{FD5E06D7-B925-4A50-AB8A-CCE16D6EA254}" presName="FiveNodes_4_text" presStyleLbl="node1" presStyleIdx="4" presStyleCnt="5">
        <dgm:presLayoutVars>
          <dgm:bulletEnabled val="1"/>
        </dgm:presLayoutVars>
      </dgm:prSet>
      <dgm:spPr/>
    </dgm:pt>
    <dgm:pt modelId="{08A00132-4AB2-4633-A3FB-121AC71DC645}" type="pres">
      <dgm:prSet presAssocID="{FD5E06D7-B925-4A50-AB8A-CCE16D6EA254}" presName="FiveNodes_5_text" presStyleLbl="node1" presStyleIdx="4" presStyleCnt="5">
        <dgm:presLayoutVars>
          <dgm:bulletEnabled val="1"/>
        </dgm:presLayoutVars>
      </dgm:prSet>
      <dgm:spPr/>
    </dgm:pt>
  </dgm:ptLst>
  <dgm:cxnLst>
    <dgm:cxn modelId="{5681A103-F5AB-40C4-AB3A-6DFA9AFA91F5}" type="presOf" srcId="{F8E9A443-6972-4C29-879A-98A7421604A7}" destId="{C4D997C6-B7FC-481D-9C58-773A439BADC3}" srcOrd="0" destOrd="0" presId="urn:microsoft.com/office/officeart/2005/8/layout/vProcess5"/>
    <dgm:cxn modelId="{DC749D0D-02B5-426D-8687-FFCEA6C37359}" type="presOf" srcId="{0171815E-B356-4645-8AAC-64DCBA6DCC27}" destId="{51D84754-B0F4-487E-ACF1-8CAB1EAE1184}" srcOrd="0" destOrd="0" presId="urn:microsoft.com/office/officeart/2005/8/layout/vProcess5"/>
    <dgm:cxn modelId="{46D40D14-88CC-4261-A820-A244E89A51EE}" type="presOf" srcId="{0171815E-B356-4645-8AAC-64DCBA6DCC27}" destId="{08A00132-4AB2-4633-A3FB-121AC71DC645}" srcOrd="1" destOrd="0" presId="urn:microsoft.com/office/officeart/2005/8/layout/vProcess5"/>
    <dgm:cxn modelId="{E1E06529-3EC9-49AA-997A-66C30DB980CA}" type="presOf" srcId="{8189DA97-7788-430E-AD08-6FB2CAA217B0}" destId="{CF0BC553-3B6B-4AC7-86FD-9C1C462FEA10}" srcOrd="0" destOrd="0" presId="urn:microsoft.com/office/officeart/2005/8/layout/vProcess5"/>
    <dgm:cxn modelId="{88DB9434-9E11-4B1D-829A-8A5E1804C7B7}" type="presOf" srcId="{A80333DF-DCE1-4F30-BC76-6DF1DF0DDE88}" destId="{138EF093-001E-472F-9590-79F61F697232}" srcOrd="0" destOrd="0" presId="urn:microsoft.com/office/officeart/2005/8/layout/vProcess5"/>
    <dgm:cxn modelId="{488ECF36-4484-4B6B-BD48-081D6BEE5851}" type="presOf" srcId="{2D863B96-9FF5-44C3-867B-BCB4D722DE8E}" destId="{E7AE7C57-0D66-4B7C-B3A4-47139E5E0610}" srcOrd="1" destOrd="0" presId="urn:microsoft.com/office/officeart/2005/8/layout/vProcess5"/>
    <dgm:cxn modelId="{7C1A7A3A-33CD-4313-85C6-B12F2FA32C05}" srcId="{FD5E06D7-B925-4A50-AB8A-CCE16D6EA254}" destId="{54402068-B317-4EE0-8583-7A6D608BD9D3}" srcOrd="2" destOrd="0" parTransId="{321C070D-DAD0-4A25-826A-D9AF2DDCD101}" sibTransId="{F8E9A443-6972-4C29-879A-98A7421604A7}"/>
    <dgm:cxn modelId="{D7631051-7BCF-4CAA-805A-2375A7C0F82E}" srcId="{FD5E06D7-B925-4A50-AB8A-CCE16D6EA254}" destId="{0171815E-B356-4645-8AAC-64DCBA6DCC27}" srcOrd="4" destOrd="0" parTransId="{AFD95360-4E4D-4488-926E-A793F885DAA7}" sibTransId="{3FE17645-E391-416B-8926-180925E8AFE3}"/>
    <dgm:cxn modelId="{A5AE2F51-22CE-4ABC-B5DC-3B76ABE22820}" srcId="{FD5E06D7-B925-4A50-AB8A-CCE16D6EA254}" destId="{BB997CC5-3AB3-4F47-ACC7-6A750E1A6BB1}" srcOrd="3" destOrd="0" parTransId="{542819B3-CF2D-43DC-A9DF-E4F220066D9A}" sibTransId="{A80333DF-DCE1-4F30-BC76-6DF1DF0DDE88}"/>
    <dgm:cxn modelId="{D1BE7F68-3ED7-494B-918B-0F83A2C12913}" type="presOf" srcId="{54402068-B317-4EE0-8583-7A6D608BD9D3}" destId="{E6A80576-CB38-4F9F-BC40-7B7A64B7819F}" srcOrd="0" destOrd="0" presId="urn:microsoft.com/office/officeart/2005/8/layout/vProcess5"/>
    <dgm:cxn modelId="{1B0C2A78-4B82-4626-815B-5F45E9987CC3}" srcId="{FD5E06D7-B925-4A50-AB8A-CCE16D6EA254}" destId="{57B6C492-4B3C-4630-8293-B58979C07FB9}" srcOrd="1" destOrd="0" parTransId="{FA387402-B622-46B0-9C6A-701431990A91}" sibTransId="{4A818376-9B62-4EA2-A3DD-7DCD406F9539}"/>
    <dgm:cxn modelId="{DAC07681-BB1C-49F5-B0C7-CEC11CC518A7}" srcId="{FD5E06D7-B925-4A50-AB8A-CCE16D6EA254}" destId="{2D863B96-9FF5-44C3-867B-BCB4D722DE8E}" srcOrd="0" destOrd="0" parTransId="{3F2265E4-12AE-4F85-A837-972D73862CD7}" sibTransId="{8189DA97-7788-430E-AD08-6FB2CAA217B0}"/>
    <dgm:cxn modelId="{539A0D84-2467-47A4-939A-7335F17BAEA0}" type="presOf" srcId="{4A818376-9B62-4EA2-A3DD-7DCD406F9539}" destId="{080E9D97-333D-423F-9ABD-6BFF8B51E0BB}" srcOrd="0" destOrd="0" presId="urn:microsoft.com/office/officeart/2005/8/layout/vProcess5"/>
    <dgm:cxn modelId="{F490BB95-72F4-4A7D-ADC1-F893E9C63077}" type="presOf" srcId="{2D863B96-9FF5-44C3-867B-BCB4D722DE8E}" destId="{9FE5BA56-BA3B-4CD7-9819-73CFB96EC54F}" srcOrd="0" destOrd="0" presId="urn:microsoft.com/office/officeart/2005/8/layout/vProcess5"/>
    <dgm:cxn modelId="{434ECE96-2A06-4F01-82D6-B699011D7D16}" type="presOf" srcId="{FD5E06D7-B925-4A50-AB8A-CCE16D6EA254}" destId="{D91DB8E5-DA2D-487F-B048-E59FA897DBA2}" srcOrd="0" destOrd="0" presId="urn:microsoft.com/office/officeart/2005/8/layout/vProcess5"/>
    <dgm:cxn modelId="{3E8F14AC-2C8A-431F-B18E-5CE8BABB8FBE}" type="presOf" srcId="{54402068-B317-4EE0-8583-7A6D608BD9D3}" destId="{E696F415-6BA1-4ED3-81C9-F8E7294B8D61}" srcOrd="1" destOrd="0" presId="urn:microsoft.com/office/officeart/2005/8/layout/vProcess5"/>
    <dgm:cxn modelId="{E815EDB9-D579-416C-A030-EE39D0A8DCF8}" type="presOf" srcId="{57B6C492-4B3C-4630-8293-B58979C07FB9}" destId="{3C1A2253-D8F3-4965-BCB2-44AC8BF448F0}" srcOrd="0" destOrd="0" presId="urn:microsoft.com/office/officeart/2005/8/layout/vProcess5"/>
    <dgm:cxn modelId="{059AB9C0-657B-481E-B149-4AC11331C552}" type="presOf" srcId="{57B6C492-4B3C-4630-8293-B58979C07FB9}" destId="{DCBFCAE6-B2B5-46AB-981F-4D4D53F6D880}" srcOrd="1" destOrd="0" presId="urn:microsoft.com/office/officeart/2005/8/layout/vProcess5"/>
    <dgm:cxn modelId="{AA1966C3-6506-4C61-8D2F-CCC1D43D42AD}" type="presOf" srcId="{BB997CC5-3AB3-4F47-ACC7-6A750E1A6BB1}" destId="{428B6A30-12FC-4BFE-8E80-FBFAE374A9BD}" srcOrd="1" destOrd="0" presId="urn:microsoft.com/office/officeart/2005/8/layout/vProcess5"/>
    <dgm:cxn modelId="{EA0583CE-4C9C-4C48-B0DA-E92B00D6BB77}" type="presOf" srcId="{BB997CC5-3AB3-4F47-ACC7-6A750E1A6BB1}" destId="{77FCC904-CA23-4C02-99F0-37A3BD5211D4}" srcOrd="0" destOrd="0" presId="urn:microsoft.com/office/officeart/2005/8/layout/vProcess5"/>
    <dgm:cxn modelId="{26FE1D96-B2A2-469C-B0BF-6CA599E4CF8C}" type="presParOf" srcId="{D91DB8E5-DA2D-487F-B048-E59FA897DBA2}" destId="{8EF7DC7B-4E04-42F5-83E6-6DFF2A7A0093}" srcOrd="0" destOrd="0" presId="urn:microsoft.com/office/officeart/2005/8/layout/vProcess5"/>
    <dgm:cxn modelId="{D6955093-BCF9-46FB-A608-84389DAA6CCF}" type="presParOf" srcId="{D91DB8E5-DA2D-487F-B048-E59FA897DBA2}" destId="{9FE5BA56-BA3B-4CD7-9819-73CFB96EC54F}" srcOrd="1" destOrd="0" presId="urn:microsoft.com/office/officeart/2005/8/layout/vProcess5"/>
    <dgm:cxn modelId="{2F0D0A9E-69DA-43D2-8311-416054300DD5}" type="presParOf" srcId="{D91DB8E5-DA2D-487F-B048-E59FA897DBA2}" destId="{3C1A2253-D8F3-4965-BCB2-44AC8BF448F0}" srcOrd="2" destOrd="0" presId="urn:microsoft.com/office/officeart/2005/8/layout/vProcess5"/>
    <dgm:cxn modelId="{A8CE1437-E635-4622-ADA9-A25A3E18EB60}" type="presParOf" srcId="{D91DB8E5-DA2D-487F-B048-E59FA897DBA2}" destId="{E6A80576-CB38-4F9F-BC40-7B7A64B7819F}" srcOrd="3" destOrd="0" presId="urn:microsoft.com/office/officeart/2005/8/layout/vProcess5"/>
    <dgm:cxn modelId="{D9CDD351-38E7-4A41-AA0C-4642D3DAA965}" type="presParOf" srcId="{D91DB8E5-DA2D-487F-B048-E59FA897DBA2}" destId="{77FCC904-CA23-4C02-99F0-37A3BD5211D4}" srcOrd="4" destOrd="0" presId="urn:microsoft.com/office/officeart/2005/8/layout/vProcess5"/>
    <dgm:cxn modelId="{6B1FFE9F-C261-4CBB-A54C-5BE2F14C75B9}" type="presParOf" srcId="{D91DB8E5-DA2D-487F-B048-E59FA897DBA2}" destId="{51D84754-B0F4-487E-ACF1-8CAB1EAE1184}" srcOrd="5" destOrd="0" presId="urn:microsoft.com/office/officeart/2005/8/layout/vProcess5"/>
    <dgm:cxn modelId="{C5349572-E48A-4C98-B15E-02B8FE2FCA2C}" type="presParOf" srcId="{D91DB8E5-DA2D-487F-B048-E59FA897DBA2}" destId="{CF0BC553-3B6B-4AC7-86FD-9C1C462FEA10}" srcOrd="6" destOrd="0" presId="urn:microsoft.com/office/officeart/2005/8/layout/vProcess5"/>
    <dgm:cxn modelId="{80CE74BC-40DF-4D48-A304-D241295B2BB4}" type="presParOf" srcId="{D91DB8E5-DA2D-487F-B048-E59FA897DBA2}" destId="{080E9D97-333D-423F-9ABD-6BFF8B51E0BB}" srcOrd="7" destOrd="0" presId="urn:microsoft.com/office/officeart/2005/8/layout/vProcess5"/>
    <dgm:cxn modelId="{625BB88B-C0D0-40D7-9011-969E24F3141D}" type="presParOf" srcId="{D91DB8E5-DA2D-487F-B048-E59FA897DBA2}" destId="{C4D997C6-B7FC-481D-9C58-773A439BADC3}" srcOrd="8" destOrd="0" presId="urn:microsoft.com/office/officeart/2005/8/layout/vProcess5"/>
    <dgm:cxn modelId="{89F4EFD8-0013-4DF8-AD9C-ADF86E632F8B}" type="presParOf" srcId="{D91DB8E5-DA2D-487F-B048-E59FA897DBA2}" destId="{138EF093-001E-472F-9590-79F61F697232}" srcOrd="9" destOrd="0" presId="urn:microsoft.com/office/officeart/2005/8/layout/vProcess5"/>
    <dgm:cxn modelId="{28D30C3F-9FD7-43DF-BAB0-E3749231251F}" type="presParOf" srcId="{D91DB8E5-DA2D-487F-B048-E59FA897DBA2}" destId="{E7AE7C57-0D66-4B7C-B3A4-47139E5E0610}" srcOrd="10" destOrd="0" presId="urn:microsoft.com/office/officeart/2005/8/layout/vProcess5"/>
    <dgm:cxn modelId="{2D136396-AAFD-4D21-8C43-BC3B767F0ED9}" type="presParOf" srcId="{D91DB8E5-DA2D-487F-B048-E59FA897DBA2}" destId="{DCBFCAE6-B2B5-46AB-981F-4D4D53F6D880}" srcOrd="11" destOrd="0" presId="urn:microsoft.com/office/officeart/2005/8/layout/vProcess5"/>
    <dgm:cxn modelId="{FC374B9B-FEC9-4B90-88DD-3077592B23B7}" type="presParOf" srcId="{D91DB8E5-DA2D-487F-B048-E59FA897DBA2}" destId="{E696F415-6BA1-4ED3-81C9-F8E7294B8D61}" srcOrd="12" destOrd="0" presId="urn:microsoft.com/office/officeart/2005/8/layout/vProcess5"/>
    <dgm:cxn modelId="{4E7212AA-8EC8-425F-A64F-3A28875F2092}" type="presParOf" srcId="{D91DB8E5-DA2D-487F-B048-E59FA897DBA2}" destId="{428B6A30-12FC-4BFE-8E80-FBFAE374A9BD}" srcOrd="13" destOrd="0" presId="urn:microsoft.com/office/officeart/2005/8/layout/vProcess5"/>
    <dgm:cxn modelId="{16FA2C9A-0FC1-439E-A869-88EBAA15047D}" type="presParOf" srcId="{D91DB8E5-DA2D-487F-B048-E59FA897DBA2}" destId="{08A00132-4AB2-4633-A3FB-121AC71DC645}"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333AD-DD68-4E50-88D2-165AB3D197C3}">
      <dsp:nvSpPr>
        <dsp:cNvPr id="0" name=""/>
        <dsp:cNvSpPr/>
      </dsp:nvSpPr>
      <dsp:spPr>
        <a:xfrm>
          <a:off x="94217" y="1271490"/>
          <a:ext cx="2508424" cy="2508424"/>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Clean, Inexpensive Drinking Water</a:t>
          </a:r>
        </a:p>
      </dsp:txBody>
      <dsp:txXfrm>
        <a:off x="444493" y="1567287"/>
        <a:ext cx="1446298" cy="1916830"/>
      </dsp:txXfrm>
    </dsp:sp>
    <dsp:sp modelId="{D1A40DD7-4537-4E6D-B4BA-8F4ACB72D321}">
      <dsp:nvSpPr>
        <dsp:cNvPr id="0" name=""/>
        <dsp:cNvSpPr/>
      </dsp:nvSpPr>
      <dsp:spPr>
        <a:xfrm>
          <a:off x="1909566" y="1278338"/>
          <a:ext cx="2508424" cy="2508424"/>
        </a:xfrm>
        <a:prstGeom prst="ellipse">
          <a:avLst/>
        </a:prstGeom>
        <a:solidFill>
          <a:schemeClr val="accent2">
            <a:alpha val="50000"/>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Municipal Watershed Restoration</a:t>
          </a:r>
        </a:p>
      </dsp:txBody>
      <dsp:txXfrm>
        <a:off x="2621416" y="1574135"/>
        <a:ext cx="1446298" cy="1916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699B5-3D86-4D6A-B484-571BE908B8F4}">
      <dsp:nvSpPr>
        <dsp:cNvPr id="0" name=""/>
        <dsp:cNvSpPr/>
      </dsp:nvSpPr>
      <dsp:spPr>
        <a:xfrm>
          <a:off x="1447578" y="98967"/>
          <a:ext cx="3012417" cy="3012417"/>
        </a:xfrm>
        <a:prstGeom prst="ellipse">
          <a:avLst/>
        </a:prstGeom>
        <a:solidFill>
          <a:srgbClr val="FFFF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Water Providers</a:t>
          </a:r>
        </a:p>
      </dsp:txBody>
      <dsp:txXfrm>
        <a:off x="1849234" y="626140"/>
        <a:ext cx="2209105" cy="1355587"/>
      </dsp:txXfrm>
    </dsp:sp>
    <dsp:sp modelId="{FE480E1C-E23E-4303-ACC8-D470E5A100C2}">
      <dsp:nvSpPr>
        <dsp:cNvPr id="0" name=""/>
        <dsp:cNvSpPr/>
      </dsp:nvSpPr>
      <dsp:spPr>
        <a:xfrm>
          <a:off x="2372370" y="1666991"/>
          <a:ext cx="3012417" cy="3012417"/>
        </a:xfrm>
        <a:prstGeom prst="ellipse">
          <a:avLst/>
        </a:prstGeom>
        <a:solidFill>
          <a:srgbClr val="C0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Land Managers</a:t>
          </a:r>
        </a:p>
      </dsp:txBody>
      <dsp:txXfrm>
        <a:off x="3293667" y="2445198"/>
        <a:ext cx="1807450" cy="1656829"/>
      </dsp:txXfrm>
    </dsp:sp>
    <dsp:sp modelId="{EAB152DA-1609-4AD7-A17D-EC98438F0810}">
      <dsp:nvSpPr>
        <dsp:cNvPr id="0" name=""/>
        <dsp:cNvSpPr/>
      </dsp:nvSpPr>
      <dsp:spPr>
        <a:xfrm>
          <a:off x="70472" y="1467840"/>
          <a:ext cx="3012417" cy="3012417"/>
        </a:xfrm>
        <a:prstGeom prst="ellipse">
          <a:avLst/>
        </a:prstGeom>
        <a:solidFill>
          <a:srgbClr val="00B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Restoration Practitioners</a:t>
          </a:r>
        </a:p>
      </dsp:txBody>
      <dsp:txXfrm>
        <a:off x="354141" y="2246048"/>
        <a:ext cx="1807450" cy="16568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B52FB-55B8-42D1-860A-FA1FECD7DB1C}">
      <dsp:nvSpPr>
        <dsp:cNvPr id="0" name=""/>
        <dsp:cNvSpPr/>
      </dsp:nvSpPr>
      <dsp:spPr>
        <a:xfrm>
          <a:off x="0" y="45707"/>
          <a:ext cx="8153399" cy="804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r" defTabSz="1155700">
            <a:lnSpc>
              <a:spcPct val="90000"/>
            </a:lnSpc>
            <a:spcBef>
              <a:spcPct val="0"/>
            </a:spcBef>
            <a:spcAft>
              <a:spcPct val="35000"/>
            </a:spcAft>
            <a:buNone/>
          </a:pPr>
          <a:r>
            <a:rPr lang="en-US" sz="2600" kern="1200" baseline="0" dirty="0"/>
            <a:t>in the </a:t>
          </a:r>
          <a:r>
            <a:rPr lang="en-US" sz="2600" b="1" kern="1200" baseline="0" dirty="0"/>
            <a:t>wildland-urban interface </a:t>
          </a:r>
          <a:r>
            <a:rPr lang="en-US" sz="2600" kern="1200" baseline="0" dirty="0"/>
            <a:t>(WUI)</a:t>
          </a:r>
          <a:endParaRPr lang="en-US" sz="2600" kern="1200" dirty="0"/>
        </a:p>
      </dsp:txBody>
      <dsp:txXfrm>
        <a:off x="39295" y="85002"/>
        <a:ext cx="8074809" cy="726370"/>
      </dsp:txXfrm>
    </dsp:sp>
    <dsp:sp modelId="{DD4E1660-D33B-4391-AB82-BEA31709BF5B}">
      <dsp:nvSpPr>
        <dsp:cNvPr id="0" name=""/>
        <dsp:cNvSpPr/>
      </dsp:nvSpPr>
      <dsp:spPr>
        <a:xfrm>
          <a:off x="0" y="974507"/>
          <a:ext cx="8153399" cy="804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r" defTabSz="1155700">
            <a:lnSpc>
              <a:spcPct val="90000"/>
            </a:lnSpc>
            <a:spcBef>
              <a:spcPct val="0"/>
            </a:spcBef>
            <a:spcAft>
              <a:spcPct val="35000"/>
            </a:spcAft>
            <a:buNone/>
          </a:pPr>
          <a:r>
            <a:rPr lang="en-US" sz="2600" kern="1200" baseline="0" dirty="0"/>
            <a:t>public </a:t>
          </a:r>
          <a:r>
            <a:rPr lang="en-US" sz="2600" b="1" kern="1200" baseline="0" dirty="0"/>
            <a:t>drinking water </a:t>
          </a:r>
          <a:r>
            <a:rPr lang="en-US" sz="2600" kern="1200" baseline="0" dirty="0"/>
            <a:t>source areas</a:t>
          </a:r>
          <a:endParaRPr lang="en-US" sz="2600" kern="1200" dirty="0"/>
        </a:p>
      </dsp:txBody>
      <dsp:txXfrm>
        <a:off x="39295" y="1013802"/>
        <a:ext cx="8074809" cy="726370"/>
      </dsp:txXfrm>
    </dsp:sp>
    <dsp:sp modelId="{06150105-1E27-4BAF-ADE9-FEBEE9463B0B}">
      <dsp:nvSpPr>
        <dsp:cNvPr id="0" name=""/>
        <dsp:cNvSpPr/>
      </dsp:nvSpPr>
      <dsp:spPr>
        <a:xfrm>
          <a:off x="0" y="1903307"/>
          <a:ext cx="8153399" cy="804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r" defTabSz="1155700">
            <a:lnSpc>
              <a:spcPct val="90000"/>
            </a:lnSpc>
            <a:spcBef>
              <a:spcPct val="0"/>
            </a:spcBef>
            <a:spcAft>
              <a:spcPct val="35000"/>
            </a:spcAft>
            <a:buNone/>
          </a:pPr>
          <a:r>
            <a:rPr lang="en-US" sz="2600" kern="1200" baseline="0"/>
            <a:t>areas </a:t>
          </a:r>
          <a:r>
            <a:rPr lang="en-US" sz="2600" b="1" kern="1200" baseline="0"/>
            <a:t>strategically important </a:t>
          </a:r>
          <a:r>
            <a:rPr lang="en-US" sz="2600" kern="1200" baseline="0"/>
            <a:t>for reducing risk</a:t>
          </a:r>
          <a:endParaRPr lang="en-US" sz="2600" kern="1200"/>
        </a:p>
      </dsp:txBody>
      <dsp:txXfrm>
        <a:off x="39295" y="1942602"/>
        <a:ext cx="8074809" cy="726370"/>
      </dsp:txXfrm>
    </dsp:sp>
    <dsp:sp modelId="{E0FD3665-55BC-4C35-B1FA-AAAC84833E51}">
      <dsp:nvSpPr>
        <dsp:cNvPr id="0" name=""/>
        <dsp:cNvSpPr/>
      </dsp:nvSpPr>
      <dsp:spPr>
        <a:xfrm>
          <a:off x="0" y="2832107"/>
          <a:ext cx="8153399" cy="804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r" defTabSz="1155700">
            <a:lnSpc>
              <a:spcPct val="90000"/>
            </a:lnSpc>
            <a:spcBef>
              <a:spcPct val="0"/>
            </a:spcBef>
            <a:spcAft>
              <a:spcPct val="35000"/>
            </a:spcAft>
            <a:buNone/>
          </a:pPr>
          <a:r>
            <a:rPr lang="en-US" sz="2600" kern="1200" baseline="0"/>
            <a:t>that retain </a:t>
          </a:r>
          <a:r>
            <a:rPr lang="en-US" sz="2600" b="1" kern="1200" baseline="0"/>
            <a:t>large trees</a:t>
          </a:r>
          <a:r>
            <a:rPr lang="en-US" sz="2600" kern="1200" baseline="0"/>
            <a:t> in fire-resilient stands</a:t>
          </a:r>
          <a:endParaRPr lang="en-US" sz="2600" kern="1200"/>
        </a:p>
      </dsp:txBody>
      <dsp:txXfrm>
        <a:off x="39295" y="2871402"/>
        <a:ext cx="8074809" cy="726370"/>
      </dsp:txXfrm>
    </dsp:sp>
    <dsp:sp modelId="{E8DE70DF-9A37-4385-B55D-0257F8FDB278}">
      <dsp:nvSpPr>
        <dsp:cNvPr id="0" name=""/>
        <dsp:cNvSpPr/>
      </dsp:nvSpPr>
      <dsp:spPr>
        <a:xfrm>
          <a:off x="0" y="3760907"/>
          <a:ext cx="8153399" cy="804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r" defTabSz="1155700">
            <a:lnSpc>
              <a:spcPct val="90000"/>
            </a:lnSpc>
            <a:spcBef>
              <a:spcPct val="0"/>
            </a:spcBef>
            <a:spcAft>
              <a:spcPct val="35000"/>
            </a:spcAft>
            <a:buNone/>
          </a:pPr>
          <a:r>
            <a:rPr lang="en-US" sz="2600" kern="1200" baseline="0"/>
            <a:t>that maintain or restore </a:t>
          </a:r>
          <a:r>
            <a:rPr lang="en-US" sz="2600" b="1" kern="1200" baseline="0"/>
            <a:t>old growth </a:t>
          </a:r>
          <a:r>
            <a:rPr lang="en-US" sz="2600" kern="1200" baseline="0"/>
            <a:t>stands</a:t>
          </a:r>
          <a:endParaRPr lang="en-US" sz="2600" kern="1200"/>
        </a:p>
      </dsp:txBody>
      <dsp:txXfrm>
        <a:off x="39295" y="3800202"/>
        <a:ext cx="8074809" cy="726370"/>
      </dsp:txXfrm>
    </dsp:sp>
    <dsp:sp modelId="{4FD49855-13D4-43C1-8F4D-81AB1950739C}">
      <dsp:nvSpPr>
        <dsp:cNvPr id="0" name=""/>
        <dsp:cNvSpPr/>
      </dsp:nvSpPr>
      <dsp:spPr>
        <a:xfrm>
          <a:off x="0" y="4689707"/>
          <a:ext cx="8153399" cy="804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r" defTabSz="1155700">
            <a:lnSpc>
              <a:spcPct val="90000"/>
            </a:lnSpc>
            <a:spcBef>
              <a:spcPct val="0"/>
            </a:spcBef>
            <a:spcAft>
              <a:spcPct val="35000"/>
            </a:spcAft>
            <a:buNone/>
          </a:pPr>
          <a:r>
            <a:rPr lang="en-US" sz="2600" kern="1200" baseline="0"/>
            <a:t>Restricted to </a:t>
          </a:r>
          <a:r>
            <a:rPr lang="en-US" sz="2600" b="1" kern="1200" baseline="0"/>
            <a:t>National Forest System</a:t>
          </a:r>
          <a:endParaRPr lang="en-US" sz="2600" kern="1200"/>
        </a:p>
      </dsp:txBody>
      <dsp:txXfrm>
        <a:off x="39295" y="4729002"/>
        <a:ext cx="8074809" cy="7263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70CFE-6D49-44FE-86E8-2F0A57077F0A}">
      <dsp:nvSpPr>
        <dsp:cNvPr id="0" name=""/>
        <dsp:cNvSpPr/>
      </dsp:nvSpPr>
      <dsp:spPr>
        <a:xfrm>
          <a:off x="0" y="0"/>
          <a:ext cx="5010912" cy="108158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venir Next LT Pro Light" panose="020B0304020202020204" pitchFamily="34" charset="0"/>
            </a:rPr>
            <a:t>Scale appropriate to challenge</a:t>
          </a:r>
        </a:p>
      </dsp:txBody>
      <dsp:txXfrm>
        <a:off x="31678" y="31678"/>
        <a:ext cx="3752406" cy="1018227"/>
      </dsp:txXfrm>
    </dsp:sp>
    <dsp:sp modelId="{731CDB36-5B39-459F-B533-23E9AD5C6E86}">
      <dsp:nvSpPr>
        <dsp:cNvPr id="0" name=""/>
        <dsp:cNvSpPr/>
      </dsp:nvSpPr>
      <dsp:spPr>
        <a:xfrm>
          <a:off x="419663" y="1278234"/>
          <a:ext cx="5010912" cy="108158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venir Next LT Pro Light" panose="020B0304020202020204" pitchFamily="34" charset="0"/>
            </a:rPr>
            <a:t>Locally led, local coordination</a:t>
          </a:r>
        </a:p>
      </dsp:txBody>
      <dsp:txXfrm>
        <a:off x="451341" y="1309912"/>
        <a:ext cx="3824862" cy="1018227"/>
      </dsp:txXfrm>
    </dsp:sp>
    <dsp:sp modelId="{A1EB743B-7DC3-4B21-9CDE-94CCA8E07DDA}">
      <dsp:nvSpPr>
        <dsp:cNvPr id="0" name=""/>
        <dsp:cNvSpPr/>
      </dsp:nvSpPr>
      <dsp:spPr>
        <a:xfrm>
          <a:off x="833064" y="2556469"/>
          <a:ext cx="5010912" cy="108158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venir Next LT Pro Light" panose="020B0304020202020204" pitchFamily="34" charset="0"/>
            </a:rPr>
            <a:t>Strong partnerships</a:t>
          </a:r>
        </a:p>
      </dsp:txBody>
      <dsp:txXfrm>
        <a:off x="864742" y="2588147"/>
        <a:ext cx="3831126" cy="1018227"/>
      </dsp:txXfrm>
    </dsp:sp>
    <dsp:sp modelId="{417396EF-5C12-4B57-ACFD-1EAD8A49C1ED}">
      <dsp:nvSpPr>
        <dsp:cNvPr id="0" name=""/>
        <dsp:cNvSpPr/>
      </dsp:nvSpPr>
      <dsp:spPr>
        <a:xfrm>
          <a:off x="1252728" y="3834704"/>
          <a:ext cx="5010912" cy="108158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venir Next LT Pro Light" panose="020B0304020202020204" pitchFamily="34" charset="0"/>
            </a:rPr>
            <a:t>Built-in flexibility to changing conditions</a:t>
          </a:r>
        </a:p>
      </dsp:txBody>
      <dsp:txXfrm>
        <a:off x="1284406" y="3866382"/>
        <a:ext cx="3824862" cy="1018227"/>
      </dsp:txXfrm>
    </dsp:sp>
    <dsp:sp modelId="{C2F71681-AA7D-45C7-93BE-682B041B4A32}">
      <dsp:nvSpPr>
        <dsp:cNvPr id="0" name=""/>
        <dsp:cNvSpPr/>
      </dsp:nvSpPr>
      <dsp:spPr>
        <a:xfrm>
          <a:off x="4307882" y="828394"/>
          <a:ext cx="703029" cy="703029"/>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4466064" y="828394"/>
        <a:ext cx="386665" cy="529029"/>
      </dsp:txXfrm>
    </dsp:sp>
    <dsp:sp modelId="{3E457CB4-F3E1-47BE-8AD0-D40AB3D86DD3}">
      <dsp:nvSpPr>
        <dsp:cNvPr id="0" name=""/>
        <dsp:cNvSpPr/>
      </dsp:nvSpPr>
      <dsp:spPr>
        <a:xfrm>
          <a:off x="4727546" y="2106629"/>
          <a:ext cx="703029" cy="703029"/>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4885728" y="2106629"/>
        <a:ext cx="386665" cy="529029"/>
      </dsp:txXfrm>
    </dsp:sp>
    <dsp:sp modelId="{4794C784-6AF5-47BF-A552-F64C7505D75F}">
      <dsp:nvSpPr>
        <dsp:cNvPr id="0" name=""/>
        <dsp:cNvSpPr/>
      </dsp:nvSpPr>
      <dsp:spPr>
        <a:xfrm>
          <a:off x="5140946" y="3384864"/>
          <a:ext cx="703029" cy="703029"/>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5299128" y="3384864"/>
        <a:ext cx="386665" cy="5290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5BA56-BA3B-4CD7-9819-73CFB96EC54F}">
      <dsp:nvSpPr>
        <dsp:cNvPr id="0" name=""/>
        <dsp:cNvSpPr/>
      </dsp:nvSpPr>
      <dsp:spPr>
        <a:xfrm>
          <a:off x="0" y="0"/>
          <a:ext cx="4823002" cy="92813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Use of spatial planning tools </a:t>
          </a:r>
          <a:endParaRPr lang="en-US" sz="2000" kern="1200" dirty="0">
            <a:solidFill>
              <a:schemeClr val="bg1"/>
            </a:solidFill>
            <a:latin typeface="Avenir Next LT Pro Light" panose="020B0304020202020204" pitchFamily="34" charset="0"/>
          </a:endParaRPr>
        </a:p>
      </dsp:txBody>
      <dsp:txXfrm>
        <a:off x="27184" y="27184"/>
        <a:ext cx="3712877" cy="873770"/>
      </dsp:txXfrm>
    </dsp:sp>
    <dsp:sp modelId="{3C1A2253-D8F3-4965-BCB2-44AC8BF448F0}">
      <dsp:nvSpPr>
        <dsp:cNvPr id="0" name=""/>
        <dsp:cNvSpPr/>
      </dsp:nvSpPr>
      <dsp:spPr>
        <a:xfrm>
          <a:off x="360159" y="1057046"/>
          <a:ext cx="4823002" cy="92813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Strong community outreach and education </a:t>
          </a:r>
        </a:p>
      </dsp:txBody>
      <dsp:txXfrm>
        <a:off x="387343" y="1084230"/>
        <a:ext cx="3805185" cy="873770"/>
      </dsp:txXfrm>
    </dsp:sp>
    <dsp:sp modelId="{E6A80576-CB38-4F9F-BC40-7B7A64B7819F}">
      <dsp:nvSpPr>
        <dsp:cNvPr id="0" name=""/>
        <dsp:cNvSpPr/>
      </dsp:nvSpPr>
      <dsp:spPr>
        <a:xfrm>
          <a:off x="720318" y="2114092"/>
          <a:ext cx="4823002" cy="92813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Collaborative involvement &amp; implementation </a:t>
          </a:r>
        </a:p>
      </dsp:txBody>
      <dsp:txXfrm>
        <a:off x="747502" y="2141276"/>
        <a:ext cx="3805185" cy="873770"/>
      </dsp:txXfrm>
    </dsp:sp>
    <dsp:sp modelId="{77FCC904-CA23-4C02-99F0-37A3BD5211D4}">
      <dsp:nvSpPr>
        <dsp:cNvPr id="0" name=""/>
        <dsp:cNvSpPr/>
      </dsp:nvSpPr>
      <dsp:spPr>
        <a:xfrm>
          <a:off x="1080477" y="3171139"/>
          <a:ext cx="4823002" cy="92813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Long-term 5-10 years plans and mixed program of work </a:t>
          </a:r>
        </a:p>
      </dsp:txBody>
      <dsp:txXfrm>
        <a:off x="1107661" y="3198323"/>
        <a:ext cx="3805185" cy="873770"/>
      </dsp:txXfrm>
    </dsp:sp>
    <dsp:sp modelId="{51D84754-B0F4-487E-ACF1-8CAB1EAE1184}">
      <dsp:nvSpPr>
        <dsp:cNvPr id="0" name=""/>
        <dsp:cNvSpPr/>
      </dsp:nvSpPr>
      <dsp:spPr>
        <a:xfrm>
          <a:off x="1440637" y="4228185"/>
          <a:ext cx="4823002" cy="92813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Prioritizing resources</a:t>
          </a:r>
        </a:p>
      </dsp:txBody>
      <dsp:txXfrm>
        <a:off x="1467821" y="4255369"/>
        <a:ext cx="3805185" cy="873770"/>
      </dsp:txXfrm>
    </dsp:sp>
    <dsp:sp modelId="{CF0BC553-3B6B-4AC7-86FD-9C1C462FEA10}">
      <dsp:nvSpPr>
        <dsp:cNvPr id="0" name=""/>
        <dsp:cNvSpPr/>
      </dsp:nvSpPr>
      <dsp:spPr>
        <a:xfrm>
          <a:off x="4219712" y="678056"/>
          <a:ext cx="603289" cy="603289"/>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355452" y="678056"/>
        <a:ext cx="331809" cy="453975"/>
      </dsp:txXfrm>
    </dsp:sp>
    <dsp:sp modelId="{080E9D97-333D-423F-9ABD-6BFF8B51E0BB}">
      <dsp:nvSpPr>
        <dsp:cNvPr id="0" name=""/>
        <dsp:cNvSpPr/>
      </dsp:nvSpPr>
      <dsp:spPr>
        <a:xfrm>
          <a:off x="4579872" y="1735103"/>
          <a:ext cx="603289" cy="603289"/>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715612" y="1735103"/>
        <a:ext cx="331809" cy="453975"/>
      </dsp:txXfrm>
    </dsp:sp>
    <dsp:sp modelId="{C4D997C6-B7FC-481D-9C58-773A439BADC3}">
      <dsp:nvSpPr>
        <dsp:cNvPr id="0" name=""/>
        <dsp:cNvSpPr/>
      </dsp:nvSpPr>
      <dsp:spPr>
        <a:xfrm>
          <a:off x="4940031" y="2776680"/>
          <a:ext cx="603289" cy="603289"/>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075771" y="2776680"/>
        <a:ext cx="331809" cy="453975"/>
      </dsp:txXfrm>
    </dsp:sp>
    <dsp:sp modelId="{138EF093-001E-472F-9590-79F61F697232}">
      <dsp:nvSpPr>
        <dsp:cNvPr id="0" name=""/>
        <dsp:cNvSpPr/>
      </dsp:nvSpPr>
      <dsp:spPr>
        <a:xfrm>
          <a:off x="5300190" y="3844039"/>
          <a:ext cx="603289" cy="603289"/>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435930" y="3844039"/>
        <a:ext cx="331809" cy="45397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Clr>
                <a:schemeClr val="dk1"/>
              </a:buClr>
              <a:buSzPts val="1200"/>
              <a:buFont typeface="Arial"/>
              <a:buNone/>
            </a:pPr>
            <a:endParaRPr/>
          </a:p>
        </p:txBody>
      </p:sp>
      <p:sp>
        <p:nvSpPr>
          <p:cNvPr id="116" name="Google Shape;11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92567-1B37-4B13-A3C0-C47CCA3BDC6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890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92567-1B37-4B13-A3C0-C47CCA3BDC6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564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92567-1B37-4B13-A3C0-C47CCA3BDC6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60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92567-1B37-4B13-A3C0-C47CCA3BDC6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835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5C77FB-F232-4959-9D12-54FCF61524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762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5C77FB-F232-4959-9D12-54FCF61524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762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5C77FB-F232-4959-9D12-54FCF61524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812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EC387E-37E7-4A07-A613-31D22B04FF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159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Aft>
                <a:spcPts val="600"/>
              </a:spcAft>
              <a:buFont typeface="Arial" panose="020B0604020202020204" pitchFamily="34" charset="0"/>
              <a:buChar char="•"/>
            </a:pPr>
            <a:endParaRPr lang="en-US" sz="1800" b="0" i="0" dirty="0">
              <a:solidFill>
                <a:srgbClr val="000000"/>
              </a:solidFill>
              <a:effectLst/>
              <a:latin typeface="Bierstadt"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5C77FB-F232-4959-9D12-54FCF61524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672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1B1B1B"/>
              </a:solidFill>
              <a:effectLst/>
              <a:latin typeface="Public Sans Web"/>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92567-1B37-4B13-A3C0-C47CCA3BD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190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a:p>
            <a:pPr marL="0" lvl="0" indent="0" algn="l" rtl="0">
              <a:lnSpc>
                <a:spcPct val="100000"/>
              </a:lnSpc>
              <a:spcBef>
                <a:spcPts val="0"/>
              </a:spcBef>
              <a:spcAft>
                <a:spcPts val="0"/>
              </a:spcAft>
              <a:buSzPts val="1400"/>
              <a:buNone/>
            </a:pPr>
            <a:br>
              <a:rPr lang="en-US"/>
            </a:br>
            <a:endParaRPr/>
          </a:p>
          <a:p>
            <a:pPr marL="0" lvl="0" indent="0" algn="l" rtl="0">
              <a:lnSpc>
                <a:spcPct val="100000"/>
              </a:lnSpc>
              <a:spcBef>
                <a:spcPts val="0"/>
              </a:spcBef>
              <a:spcAft>
                <a:spcPts val="0"/>
              </a:spcAft>
              <a:buSzPts val="1400"/>
              <a:buNone/>
            </a:pPr>
            <a:endParaRPr/>
          </a:p>
        </p:txBody>
      </p:sp>
      <p:sp>
        <p:nvSpPr>
          <p:cNvPr id="125" name="Google Shape;12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92567-1B37-4B13-A3C0-C47CCA3BD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501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endParaRPr lang="en-US" sz="1800" b="0" i="0" dirty="0">
              <a:solidFill>
                <a:srgbClr val="000000"/>
              </a:solidFill>
              <a:effectLst/>
              <a:latin typeface="Public Sans Web"/>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EA8E5D-8E13-4934-B9C6-778D4022B6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778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endParaRPr lang="en-US" b="0" i="0" dirty="0">
              <a:solidFill>
                <a:srgbClr val="000000"/>
              </a:solidFill>
              <a:effectLst/>
              <a:latin typeface="Public Sans Web"/>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92567-1B37-4B13-A3C0-C47CCA3BD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812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92567-1B37-4B13-A3C0-C47CCA3BD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813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194C7-9802-490E-B4CB-DE008C33F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214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194C7-9802-490E-B4CB-DE008C33F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51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92567-1B37-4B13-A3C0-C47CCA3BD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234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5194C7-9802-490E-B4CB-DE008C33F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9882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92567-1B37-4B13-A3C0-C47CCA3BD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196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92567-1B37-4B13-A3C0-C47CCA3BD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568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a:p>
            <a:pPr marL="0" lvl="0" indent="0" algn="l" rtl="0">
              <a:lnSpc>
                <a:spcPct val="100000"/>
              </a:lnSpc>
              <a:spcBef>
                <a:spcPts val="0"/>
              </a:spcBef>
              <a:spcAft>
                <a:spcPts val="0"/>
              </a:spcAft>
              <a:buClr>
                <a:schemeClr val="dk1"/>
              </a:buClr>
              <a:buSzPts val="1200"/>
              <a:buFont typeface="Arial"/>
              <a:buNone/>
            </a:pPr>
            <a:endParaRPr/>
          </a:p>
        </p:txBody>
      </p:sp>
      <p:sp>
        <p:nvSpPr>
          <p:cNvPr id="137" name="Google Shape;13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a:spLocks noGrp="1" noRot="1" noChangeAspect="1"/>
          </p:cNvSpPr>
          <p:nvPr>
            <p:ph type="sldImg" idx="2"/>
          </p:nvPr>
        </p:nvSpPr>
        <p:spPr>
          <a:xfrm>
            <a:off x="657225" y="1154113"/>
            <a:ext cx="5543550" cy="3119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1:notes"/>
          <p:cNvSpPr txBox="1">
            <a:spLocks noGrp="1"/>
          </p:cNvSpPr>
          <p:nvPr>
            <p:ph type="body" idx="1"/>
          </p:nvPr>
        </p:nvSpPr>
        <p:spPr>
          <a:xfrm>
            <a:off x="685800" y="4446389"/>
            <a:ext cx="5486400" cy="36379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1:notes"/>
          <p:cNvSpPr txBox="1">
            <a:spLocks noGrp="1"/>
          </p:cNvSpPr>
          <p:nvPr>
            <p:ph type="sldNum" idx="12"/>
          </p:nvPr>
        </p:nvSpPr>
        <p:spPr>
          <a:xfrm>
            <a:off x="3884613" y="8775684"/>
            <a:ext cx="2971800" cy="463566"/>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57225" y="1154113"/>
            <a:ext cx="5543550" cy="3119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46389"/>
            <a:ext cx="5486400" cy="36379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txBox="1">
            <a:spLocks noGrp="1"/>
          </p:cNvSpPr>
          <p:nvPr>
            <p:ph type="sldNum" idx="12"/>
          </p:nvPr>
        </p:nvSpPr>
        <p:spPr>
          <a:xfrm>
            <a:off x="3884613" y="8775684"/>
            <a:ext cx="2971800" cy="463566"/>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57225" y="1154113"/>
            <a:ext cx="5543550" cy="3119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46389"/>
            <a:ext cx="5486400" cy="36379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txBox="1">
            <a:spLocks noGrp="1"/>
          </p:cNvSpPr>
          <p:nvPr>
            <p:ph type="sldNum" idx="12"/>
          </p:nvPr>
        </p:nvSpPr>
        <p:spPr>
          <a:xfrm>
            <a:off x="3884613" y="8775684"/>
            <a:ext cx="2971800" cy="463566"/>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a:spLocks noGrp="1" noRot="1" noChangeAspect="1"/>
          </p:cNvSpPr>
          <p:nvPr>
            <p:ph type="sldImg" idx="2"/>
          </p:nvPr>
        </p:nvSpPr>
        <p:spPr>
          <a:xfrm>
            <a:off x="657225" y="1154113"/>
            <a:ext cx="5543550" cy="3119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4:notes"/>
          <p:cNvSpPr txBox="1">
            <a:spLocks noGrp="1"/>
          </p:cNvSpPr>
          <p:nvPr>
            <p:ph type="body" idx="1"/>
          </p:nvPr>
        </p:nvSpPr>
        <p:spPr>
          <a:xfrm>
            <a:off x="685800" y="4446389"/>
            <a:ext cx="5486400" cy="36379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20" name="Google Shape;120;p4:notes"/>
          <p:cNvSpPr txBox="1">
            <a:spLocks noGrp="1"/>
          </p:cNvSpPr>
          <p:nvPr>
            <p:ph type="sldNum" idx="12"/>
          </p:nvPr>
        </p:nvSpPr>
        <p:spPr>
          <a:xfrm>
            <a:off x="3884613" y="8775684"/>
            <a:ext cx="2971800" cy="463566"/>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a:spLocks noGrp="1" noRot="1" noChangeAspect="1"/>
          </p:cNvSpPr>
          <p:nvPr>
            <p:ph type="sldImg" idx="2"/>
          </p:nvPr>
        </p:nvSpPr>
        <p:spPr>
          <a:xfrm>
            <a:off x="657225" y="1154113"/>
            <a:ext cx="5543550" cy="3119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5:notes"/>
          <p:cNvSpPr txBox="1">
            <a:spLocks noGrp="1"/>
          </p:cNvSpPr>
          <p:nvPr>
            <p:ph type="body" idx="1"/>
          </p:nvPr>
        </p:nvSpPr>
        <p:spPr>
          <a:xfrm>
            <a:off x="685800" y="4446389"/>
            <a:ext cx="5486400" cy="36379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5:notes"/>
          <p:cNvSpPr txBox="1">
            <a:spLocks noGrp="1"/>
          </p:cNvSpPr>
          <p:nvPr>
            <p:ph type="sldNum" idx="12"/>
          </p:nvPr>
        </p:nvSpPr>
        <p:spPr>
          <a:xfrm>
            <a:off x="3884613" y="8775684"/>
            <a:ext cx="2971800" cy="463566"/>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57225" y="1154113"/>
            <a:ext cx="5543550" cy="3119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46389"/>
            <a:ext cx="5486400" cy="36379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6" name="Google Shape;136;p6:notes"/>
          <p:cNvSpPr txBox="1">
            <a:spLocks noGrp="1"/>
          </p:cNvSpPr>
          <p:nvPr>
            <p:ph type="sldNum" idx="12"/>
          </p:nvPr>
        </p:nvSpPr>
        <p:spPr>
          <a:xfrm>
            <a:off x="3884613" y="8775684"/>
            <a:ext cx="2971800" cy="463566"/>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57225" y="1154113"/>
            <a:ext cx="5543550" cy="3119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46389"/>
            <a:ext cx="5486400" cy="36379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45" name="Google Shape;145;p7:notes"/>
          <p:cNvSpPr txBox="1">
            <a:spLocks noGrp="1"/>
          </p:cNvSpPr>
          <p:nvPr>
            <p:ph type="sldNum" idx="12"/>
          </p:nvPr>
        </p:nvSpPr>
        <p:spPr>
          <a:xfrm>
            <a:off x="3884613" y="8775684"/>
            <a:ext cx="2971800" cy="463566"/>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a:spLocks noGrp="1" noRot="1" noChangeAspect="1"/>
          </p:cNvSpPr>
          <p:nvPr>
            <p:ph type="sldImg" idx="2"/>
          </p:nvPr>
        </p:nvSpPr>
        <p:spPr>
          <a:xfrm>
            <a:off x="657225" y="1154113"/>
            <a:ext cx="5543550" cy="3119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8:notes"/>
          <p:cNvSpPr txBox="1">
            <a:spLocks noGrp="1"/>
          </p:cNvSpPr>
          <p:nvPr>
            <p:ph type="body" idx="1"/>
          </p:nvPr>
        </p:nvSpPr>
        <p:spPr>
          <a:xfrm>
            <a:off x="685800" y="4446389"/>
            <a:ext cx="5486400" cy="36379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8:notes"/>
          <p:cNvSpPr txBox="1">
            <a:spLocks noGrp="1"/>
          </p:cNvSpPr>
          <p:nvPr>
            <p:ph type="sldNum" idx="12"/>
          </p:nvPr>
        </p:nvSpPr>
        <p:spPr>
          <a:xfrm>
            <a:off x="3884613" y="8775684"/>
            <a:ext cx="2971800" cy="463566"/>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657225" y="1154113"/>
            <a:ext cx="5543550" cy="3119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685800" y="4446389"/>
            <a:ext cx="5486400" cy="36379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9:notes"/>
          <p:cNvSpPr txBox="1">
            <a:spLocks noGrp="1"/>
          </p:cNvSpPr>
          <p:nvPr>
            <p:ph type="sldNum" idx="12"/>
          </p:nvPr>
        </p:nvSpPr>
        <p:spPr>
          <a:xfrm>
            <a:off x="3884613" y="8775684"/>
            <a:ext cx="2971800" cy="463566"/>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txBox="1">
            <a:spLocks noGrp="1"/>
          </p:cNvSpPr>
          <p:nvPr>
            <p:ph type="body" idx="1"/>
          </p:nvPr>
        </p:nvSpPr>
        <p:spPr>
          <a:xfrm>
            <a:off x="685800" y="4446389"/>
            <a:ext cx="5486400" cy="363795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0:notes"/>
          <p:cNvSpPr>
            <a:spLocks noGrp="1" noRot="1" noChangeAspect="1"/>
          </p:cNvSpPr>
          <p:nvPr>
            <p:ph type="sldImg" idx="2"/>
          </p:nvPr>
        </p:nvSpPr>
        <p:spPr>
          <a:xfrm>
            <a:off x="657225" y="1154113"/>
            <a:ext cx="5543550" cy="3119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a:p>
            <a:pPr marL="0" lvl="0" indent="0" algn="l" rtl="0">
              <a:lnSpc>
                <a:spcPct val="100000"/>
              </a:lnSpc>
              <a:spcBef>
                <a:spcPts val="0"/>
              </a:spcBef>
              <a:spcAft>
                <a:spcPts val="0"/>
              </a:spcAft>
              <a:buSzPts val="1400"/>
              <a:buNone/>
            </a:pPr>
            <a:br>
              <a:rPr lang="en-US"/>
            </a:br>
            <a:endParaRPr/>
          </a:p>
        </p:txBody>
      </p:sp>
      <p:sp>
        <p:nvSpPr>
          <p:cNvPr id="176" name="Google Shape;17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a:spLocks noGrp="1" noRot="1" noChangeAspect="1"/>
          </p:cNvSpPr>
          <p:nvPr>
            <p:ph type="sldImg" idx="2"/>
          </p:nvPr>
        </p:nvSpPr>
        <p:spPr>
          <a:xfrm>
            <a:off x="657225" y="1154113"/>
            <a:ext cx="5543550" cy="3119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a:xfrm>
            <a:off x="685800" y="4446389"/>
            <a:ext cx="5486400" cy="36379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1:notes"/>
          <p:cNvSpPr txBox="1">
            <a:spLocks noGrp="1"/>
          </p:cNvSpPr>
          <p:nvPr>
            <p:ph type="sldNum" idx="12"/>
          </p:nvPr>
        </p:nvSpPr>
        <p:spPr>
          <a:xfrm>
            <a:off x="3884613" y="8775684"/>
            <a:ext cx="2971800" cy="463566"/>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a:spLocks noGrp="1" noRot="1" noChangeAspect="1"/>
          </p:cNvSpPr>
          <p:nvPr>
            <p:ph type="sldImg" idx="2"/>
          </p:nvPr>
        </p:nvSpPr>
        <p:spPr>
          <a:xfrm>
            <a:off x="657225" y="1154113"/>
            <a:ext cx="5543550" cy="3119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2:notes"/>
          <p:cNvSpPr txBox="1">
            <a:spLocks noGrp="1"/>
          </p:cNvSpPr>
          <p:nvPr>
            <p:ph type="body" idx="1"/>
          </p:nvPr>
        </p:nvSpPr>
        <p:spPr>
          <a:xfrm>
            <a:off x="685800" y="4446389"/>
            <a:ext cx="5486400" cy="36379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2:notes"/>
          <p:cNvSpPr txBox="1">
            <a:spLocks noGrp="1"/>
          </p:cNvSpPr>
          <p:nvPr>
            <p:ph type="sldNum" idx="12"/>
          </p:nvPr>
        </p:nvSpPr>
        <p:spPr>
          <a:xfrm>
            <a:off x="3884613" y="8775684"/>
            <a:ext cx="2971800" cy="463566"/>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3:notes"/>
          <p:cNvSpPr txBox="1">
            <a:spLocks noGrp="1"/>
          </p:cNvSpPr>
          <p:nvPr>
            <p:ph type="body" idx="1"/>
          </p:nvPr>
        </p:nvSpPr>
        <p:spPr>
          <a:xfrm>
            <a:off x="685800" y="4446389"/>
            <a:ext cx="5486400" cy="363795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3:notes"/>
          <p:cNvSpPr>
            <a:spLocks noGrp="1" noRot="1" noChangeAspect="1"/>
          </p:cNvSpPr>
          <p:nvPr>
            <p:ph type="sldImg" idx="2"/>
          </p:nvPr>
        </p:nvSpPr>
        <p:spPr>
          <a:xfrm>
            <a:off x="657225" y="1154113"/>
            <a:ext cx="5543550" cy="3119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Clr>
                <a:schemeClr val="dk1"/>
              </a:buClr>
              <a:buSzPts val="1200"/>
              <a:buFont typeface="Arial"/>
              <a:buNone/>
            </a:pPr>
            <a:endParaRPr/>
          </a:p>
        </p:txBody>
      </p:sp>
      <p:sp>
        <p:nvSpPr>
          <p:cNvPr id="100" name="Google Shape;10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68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Clr>
                <a:schemeClr val="dk1"/>
              </a:buClr>
              <a:buSzPts val="1400"/>
              <a:buFont typeface="Calibri"/>
              <a:buNone/>
            </a:pPr>
            <a:br>
              <a:rPr lang="en-US" dirty="0"/>
            </a:br>
            <a:endParaRPr dirty="0"/>
          </a:p>
        </p:txBody>
      </p:sp>
      <p:sp>
        <p:nvSpPr>
          <p:cNvPr id="109" name="Google Shape;10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69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CEDF3A-FD1F-401D-8985-0ED92B23C0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086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92567-1B37-4B13-A3C0-C47CCA3BD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687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50D87-AB54-464A-A2BF-CB4662001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274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92567-1B37-4B13-A3C0-C47CCA3BDC6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461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5C77FB-F232-4959-9D12-54FCF61524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996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5"/>
        <p:cNvGrpSpPr/>
        <p:nvPr/>
      </p:nvGrpSpPr>
      <p:grpSpPr>
        <a:xfrm>
          <a:off x="0" y="0"/>
          <a:ext cx="0" cy="0"/>
          <a:chOff x="0" y="0"/>
          <a:chExt cx="0" cy="0"/>
        </a:xfrm>
      </p:grpSpPr>
      <p:sp>
        <p:nvSpPr>
          <p:cNvPr id="16" name="Google Shape;16;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7"/>
        <p:cNvGrpSpPr/>
        <p:nvPr/>
      </p:nvGrpSpPr>
      <p:grpSpPr>
        <a:xfrm>
          <a:off x="0" y="0"/>
          <a:ext cx="0" cy="0"/>
          <a:chOff x="0" y="0"/>
          <a:chExt cx="0" cy="0"/>
        </a:xfrm>
      </p:grpSpPr>
      <p:sp>
        <p:nvSpPr>
          <p:cNvPr id="78" name="Google Shape;78;p8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8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0" name="Google Shape;80;p8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7"/>
          <p:cNvSpPr txBox="1">
            <a:spLocks noGrp="1"/>
          </p:cNvSpPr>
          <p:nvPr>
            <p:ph type="title"/>
          </p:nvPr>
        </p:nvSpPr>
        <p:spPr>
          <a:xfrm>
            <a:off x="609600" y="304800"/>
            <a:ext cx="10972800" cy="1112838"/>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a:latin typeface="Arial"/>
                <a:ea typeface="Arial"/>
                <a:cs typeface="Arial"/>
                <a:sym typeface="Arial"/>
              </a:defRPr>
            </a:lvl1pPr>
            <a:lvl2pPr marL="914400" lvl="1" indent="-406400" algn="l">
              <a:spcBef>
                <a:spcPts val="560"/>
              </a:spcBef>
              <a:spcAft>
                <a:spcPts val="0"/>
              </a:spcAft>
              <a:buClr>
                <a:schemeClr val="dk1"/>
              </a:buClr>
              <a:buSzPts val="2800"/>
              <a:buChar char="–"/>
              <a:defRPr>
                <a:latin typeface="Arial"/>
                <a:ea typeface="Arial"/>
                <a:cs typeface="Arial"/>
                <a:sym typeface="Arial"/>
              </a:defRPr>
            </a:lvl2pPr>
            <a:lvl3pPr marL="1371600" lvl="2" indent="-381000" algn="l">
              <a:spcBef>
                <a:spcPts val="480"/>
              </a:spcBef>
              <a:spcAft>
                <a:spcPts val="0"/>
              </a:spcAft>
              <a:buClr>
                <a:schemeClr val="dk1"/>
              </a:buClr>
              <a:buSzPts val="2400"/>
              <a:buChar char="•"/>
              <a:defRPr>
                <a:latin typeface="Arial"/>
                <a:ea typeface="Arial"/>
                <a:cs typeface="Arial"/>
                <a:sym typeface="Arial"/>
              </a:defRPr>
            </a:lvl3pPr>
            <a:lvl4pPr marL="1828800" lvl="3" indent="-355600" algn="l">
              <a:spcBef>
                <a:spcPts val="400"/>
              </a:spcBef>
              <a:spcAft>
                <a:spcPts val="0"/>
              </a:spcAft>
              <a:buClr>
                <a:schemeClr val="dk1"/>
              </a:buClr>
              <a:buSzPts val="2000"/>
              <a:buChar char="–"/>
              <a:defRPr>
                <a:latin typeface="Arial"/>
                <a:ea typeface="Arial"/>
                <a:cs typeface="Arial"/>
                <a:sym typeface="Arial"/>
              </a:defRPr>
            </a:lvl4pPr>
            <a:lvl5pPr marL="2286000" lvl="4" indent="-355600" algn="l">
              <a:spcBef>
                <a:spcPts val="400"/>
              </a:spcBef>
              <a:spcAft>
                <a:spcPts val="0"/>
              </a:spcAft>
              <a:buClr>
                <a:schemeClr val="dk1"/>
              </a:buClr>
              <a:buSzPts val="2000"/>
              <a:buChar char="»"/>
              <a:defRPr>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6" name="Google Shape;26;p7"/>
          <p:cNvSpPr txBox="1"/>
          <p:nvPr/>
        </p:nvSpPr>
        <p:spPr>
          <a:xfrm>
            <a:off x="609600" y="1295400"/>
            <a:ext cx="10972800" cy="122238"/>
          </a:xfrm>
          <a:prstGeom prst="rect">
            <a:avLst/>
          </a:prstGeom>
          <a:solidFill>
            <a:srgbClr val="00907E"/>
          </a:solidFill>
          <a:ln>
            <a:noFill/>
          </a:ln>
        </p:spPr>
        <p:txBody>
          <a:bodyPr spcFirstLastPara="1" wrap="square" lIns="91425" tIns="45700" rIns="91425" bIns="45700" anchor="ctr" anchorCtr="0">
            <a:normAutofit fontScale="25000" lnSpcReduction="20000"/>
          </a:bodyPr>
          <a:lstStyle/>
          <a:p>
            <a:pPr marL="0" marR="0" lvl="0" indent="0" algn="ctr" rtl="0">
              <a:spcBef>
                <a:spcPts val="0"/>
              </a:spcBef>
              <a:spcAft>
                <a:spcPts val="0"/>
              </a:spcAft>
              <a:buClr>
                <a:schemeClr val="dk1"/>
              </a:buClr>
              <a:buSzPct val="100000"/>
              <a:buFont typeface="Arial"/>
              <a:buNone/>
            </a:pPr>
            <a:endParaRPr sz="3200">
              <a:solidFill>
                <a:schemeClr val="lt1"/>
              </a:solidFill>
              <a:latin typeface="Arial"/>
              <a:ea typeface="Arial"/>
              <a:cs typeface="Arial"/>
              <a:sym typeface="Arial"/>
            </a:endParaRPr>
          </a:p>
        </p:txBody>
      </p:sp>
      <p:sp>
        <p:nvSpPr>
          <p:cNvPr id="27" name="Google Shape;27;p7"/>
          <p:cNvSpPr/>
          <p:nvPr/>
        </p:nvSpPr>
        <p:spPr>
          <a:xfrm>
            <a:off x="609600" y="6356350"/>
            <a:ext cx="10287000" cy="365125"/>
          </a:xfrm>
          <a:prstGeom prst="rect">
            <a:avLst/>
          </a:prstGeom>
          <a:solidFill>
            <a:srgbClr val="0090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    </a:t>
            </a:r>
            <a:endParaRPr sz="1200">
              <a:solidFill>
                <a:schemeClr val="lt1"/>
              </a:solidFill>
              <a:latin typeface="Arial"/>
              <a:ea typeface="Arial"/>
              <a:cs typeface="Arial"/>
              <a:sym typeface="Arial"/>
            </a:endParaRPr>
          </a:p>
        </p:txBody>
      </p:sp>
      <p:sp>
        <p:nvSpPr>
          <p:cNvPr id="28" name="Google Shape;28;p7"/>
          <p:cNvSpPr txBox="1"/>
          <p:nvPr/>
        </p:nvSpPr>
        <p:spPr>
          <a:xfrm>
            <a:off x="609600" y="1295400"/>
            <a:ext cx="10972800" cy="122238"/>
          </a:xfrm>
          <a:prstGeom prst="rect">
            <a:avLst/>
          </a:prstGeom>
          <a:solidFill>
            <a:schemeClr val="accent1"/>
          </a:solidFill>
          <a:ln>
            <a:noFill/>
          </a:ln>
        </p:spPr>
        <p:txBody>
          <a:bodyPr spcFirstLastPara="1" wrap="square" lIns="91425" tIns="45700" rIns="91425" bIns="45700" anchor="ctr" anchorCtr="0">
            <a:normAutofit fontScale="25000" lnSpcReduction="20000"/>
          </a:bodyPr>
          <a:lstStyle/>
          <a:p>
            <a:pPr marL="0" marR="0" lvl="0" indent="0" algn="ctr" rtl="0">
              <a:spcBef>
                <a:spcPts val="0"/>
              </a:spcBef>
              <a:spcAft>
                <a:spcPts val="0"/>
              </a:spcAft>
              <a:buClr>
                <a:schemeClr val="dk1"/>
              </a:buClr>
              <a:buSzPct val="100000"/>
              <a:buFont typeface="Arial"/>
              <a:buNone/>
            </a:pPr>
            <a:endParaRPr sz="3200">
              <a:solidFill>
                <a:schemeClr val="lt1"/>
              </a:solidFill>
              <a:latin typeface="Arial"/>
              <a:ea typeface="Arial"/>
              <a:cs typeface="Arial"/>
              <a:sym typeface="Arial"/>
            </a:endParaRPr>
          </a:p>
        </p:txBody>
      </p:sp>
      <p:sp>
        <p:nvSpPr>
          <p:cNvPr id="29" name="Google Shape;29;p7"/>
          <p:cNvSpPr/>
          <p:nvPr/>
        </p:nvSpPr>
        <p:spPr>
          <a:xfrm>
            <a:off x="609600" y="6356350"/>
            <a:ext cx="10287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    </a:t>
            </a:r>
            <a:endParaRPr sz="1200">
              <a:solidFill>
                <a:schemeClr val="lt1"/>
              </a:solidFill>
              <a:latin typeface="Arial"/>
              <a:ea typeface="Arial"/>
              <a:cs typeface="Arial"/>
              <a:sym typeface="Arial"/>
            </a:endParaRPr>
          </a:p>
        </p:txBody>
      </p:sp>
    </p:spTree>
    <p:extLst>
      <p:ext uri="{BB962C8B-B14F-4D97-AF65-F5344CB8AC3E}">
        <p14:creationId xmlns:p14="http://schemas.microsoft.com/office/powerpoint/2010/main" val="34424539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8"/>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atin typeface="Arial"/>
                <a:ea typeface="Arial"/>
                <a:cs typeface="Arial"/>
                <a:sym typeface="Arial"/>
              </a:defRPr>
            </a:lvl1pPr>
            <a:lvl2pPr marL="914400" lvl="1" indent="-381000" algn="l">
              <a:spcBef>
                <a:spcPts val="480"/>
              </a:spcBef>
              <a:spcAft>
                <a:spcPts val="0"/>
              </a:spcAft>
              <a:buClr>
                <a:schemeClr val="dk1"/>
              </a:buClr>
              <a:buSzPts val="2400"/>
              <a:buChar char="–"/>
              <a:defRPr sz="2400">
                <a:latin typeface="Arial"/>
                <a:ea typeface="Arial"/>
                <a:cs typeface="Arial"/>
                <a:sym typeface="Arial"/>
              </a:defRPr>
            </a:lvl2pPr>
            <a:lvl3pPr marL="1371600" lvl="2" indent="-355600" algn="l">
              <a:spcBef>
                <a:spcPts val="400"/>
              </a:spcBef>
              <a:spcAft>
                <a:spcPts val="0"/>
              </a:spcAft>
              <a:buClr>
                <a:schemeClr val="dk1"/>
              </a:buClr>
              <a:buSzPts val="2000"/>
              <a:buChar char="•"/>
              <a:defRPr sz="2000">
                <a:latin typeface="Arial"/>
                <a:ea typeface="Arial"/>
                <a:cs typeface="Arial"/>
                <a:sym typeface="Arial"/>
              </a:defRPr>
            </a:lvl3pPr>
            <a:lvl4pPr marL="1828800" lvl="3" indent="-342900" algn="l">
              <a:spcBef>
                <a:spcPts val="360"/>
              </a:spcBef>
              <a:spcAft>
                <a:spcPts val="0"/>
              </a:spcAft>
              <a:buClr>
                <a:schemeClr val="dk1"/>
              </a:buClr>
              <a:buSzPts val="1800"/>
              <a:buChar char="–"/>
              <a:defRPr sz="1800">
                <a:latin typeface="Arial"/>
                <a:ea typeface="Arial"/>
                <a:cs typeface="Arial"/>
                <a:sym typeface="Arial"/>
              </a:defRPr>
            </a:lvl4pPr>
            <a:lvl5pPr marL="2286000" lvl="4" indent="-342900" algn="l">
              <a:spcBef>
                <a:spcPts val="360"/>
              </a:spcBef>
              <a:spcAft>
                <a:spcPts val="0"/>
              </a:spcAft>
              <a:buClr>
                <a:schemeClr val="dk1"/>
              </a:buClr>
              <a:buSzPts val="1800"/>
              <a:buChar char="»"/>
              <a:defRPr sz="1800">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8"/>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atin typeface="Arial"/>
                <a:ea typeface="Arial"/>
                <a:cs typeface="Arial"/>
                <a:sym typeface="Arial"/>
              </a:defRPr>
            </a:lvl1pPr>
            <a:lvl2pPr marL="914400" lvl="1" indent="-381000" algn="l">
              <a:spcBef>
                <a:spcPts val="480"/>
              </a:spcBef>
              <a:spcAft>
                <a:spcPts val="0"/>
              </a:spcAft>
              <a:buClr>
                <a:schemeClr val="dk1"/>
              </a:buClr>
              <a:buSzPts val="2400"/>
              <a:buChar char="–"/>
              <a:defRPr sz="2400">
                <a:latin typeface="Arial"/>
                <a:ea typeface="Arial"/>
                <a:cs typeface="Arial"/>
                <a:sym typeface="Arial"/>
              </a:defRPr>
            </a:lvl2pPr>
            <a:lvl3pPr marL="1371600" lvl="2" indent="-355600" algn="l">
              <a:spcBef>
                <a:spcPts val="400"/>
              </a:spcBef>
              <a:spcAft>
                <a:spcPts val="0"/>
              </a:spcAft>
              <a:buClr>
                <a:schemeClr val="dk1"/>
              </a:buClr>
              <a:buSzPts val="2000"/>
              <a:buChar char="•"/>
              <a:defRPr sz="2000">
                <a:latin typeface="Arial"/>
                <a:ea typeface="Arial"/>
                <a:cs typeface="Arial"/>
                <a:sym typeface="Arial"/>
              </a:defRPr>
            </a:lvl3pPr>
            <a:lvl4pPr marL="1828800" lvl="3" indent="-342900" algn="l">
              <a:spcBef>
                <a:spcPts val="360"/>
              </a:spcBef>
              <a:spcAft>
                <a:spcPts val="0"/>
              </a:spcAft>
              <a:buClr>
                <a:schemeClr val="dk1"/>
              </a:buClr>
              <a:buSzPts val="1800"/>
              <a:buChar char="–"/>
              <a:defRPr sz="1800">
                <a:latin typeface="Arial"/>
                <a:ea typeface="Arial"/>
                <a:cs typeface="Arial"/>
                <a:sym typeface="Arial"/>
              </a:defRPr>
            </a:lvl4pPr>
            <a:lvl5pPr marL="2286000" lvl="4" indent="-342900" algn="l">
              <a:spcBef>
                <a:spcPts val="360"/>
              </a:spcBef>
              <a:spcAft>
                <a:spcPts val="0"/>
              </a:spcAft>
              <a:buClr>
                <a:schemeClr val="dk1"/>
              </a:buClr>
              <a:buSzPts val="1800"/>
              <a:buChar char="»"/>
              <a:defRPr sz="1800">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4" name="Google Shape;34;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7" name="Google Shape;37;p8"/>
          <p:cNvSpPr txBox="1"/>
          <p:nvPr/>
        </p:nvSpPr>
        <p:spPr>
          <a:xfrm>
            <a:off x="609600" y="1295400"/>
            <a:ext cx="10972800" cy="122238"/>
          </a:xfrm>
          <a:prstGeom prst="rect">
            <a:avLst/>
          </a:prstGeom>
          <a:solidFill>
            <a:srgbClr val="00907E"/>
          </a:solidFill>
          <a:ln>
            <a:noFill/>
          </a:ln>
        </p:spPr>
        <p:txBody>
          <a:bodyPr spcFirstLastPara="1" wrap="square" lIns="91425" tIns="45700" rIns="91425" bIns="45700" anchor="ctr" anchorCtr="0">
            <a:normAutofit fontScale="25000" lnSpcReduction="20000"/>
          </a:bodyPr>
          <a:lstStyle/>
          <a:p>
            <a:pPr marL="0" marR="0" lvl="0" indent="0" algn="ctr" rtl="0">
              <a:spcBef>
                <a:spcPts val="0"/>
              </a:spcBef>
              <a:spcAft>
                <a:spcPts val="0"/>
              </a:spcAft>
              <a:buClr>
                <a:schemeClr val="dk1"/>
              </a:buClr>
              <a:buSzPct val="100000"/>
              <a:buFont typeface="Arial"/>
              <a:buNone/>
            </a:pPr>
            <a:endParaRPr sz="3200">
              <a:solidFill>
                <a:schemeClr val="lt1"/>
              </a:solidFill>
              <a:latin typeface="Arial"/>
              <a:ea typeface="Arial"/>
              <a:cs typeface="Arial"/>
              <a:sym typeface="Arial"/>
            </a:endParaRPr>
          </a:p>
        </p:txBody>
      </p:sp>
      <p:sp>
        <p:nvSpPr>
          <p:cNvPr id="38" name="Google Shape;38;p8"/>
          <p:cNvSpPr/>
          <p:nvPr/>
        </p:nvSpPr>
        <p:spPr>
          <a:xfrm>
            <a:off x="609600" y="6356350"/>
            <a:ext cx="10287000" cy="365125"/>
          </a:xfrm>
          <a:prstGeom prst="rect">
            <a:avLst/>
          </a:prstGeom>
          <a:solidFill>
            <a:srgbClr val="0090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    </a:t>
            </a:r>
            <a:endParaRPr sz="1200">
              <a:solidFill>
                <a:schemeClr val="lt1"/>
              </a:solidFill>
              <a:latin typeface="Arial"/>
              <a:ea typeface="Arial"/>
              <a:cs typeface="Arial"/>
              <a:sym typeface="Arial"/>
            </a:endParaRPr>
          </a:p>
        </p:txBody>
      </p:sp>
      <p:sp>
        <p:nvSpPr>
          <p:cNvPr id="39" name="Google Shape;39;p8"/>
          <p:cNvSpPr txBox="1"/>
          <p:nvPr/>
        </p:nvSpPr>
        <p:spPr>
          <a:xfrm>
            <a:off x="609600" y="1295400"/>
            <a:ext cx="10972800" cy="122238"/>
          </a:xfrm>
          <a:prstGeom prst="rect">
            <a:avLst/>
          </a:prstGeom>
          <a:solidFill>
            <a:schemeClr val="accent1"/>
          </a:solidFill>
          <a:ln>
            <a:noFill/>
          </a:ln>
        </p:spPr>
        <p:txBody>
          <a:bodyPr spcFirstLastPara="1" wrap="square" lIns="91425" tIns="45700" rIns="91425" bIns="45700" anchor="ctr" anchorCtr="0">
            <a:normAutofit fontScale="25000" lnSpcReduction="20000"/>
          </a:bodyPr>
          <a:lstStyle/>
          <a:p>
            <a:pPr marL="0" marR="0" lvl="0" indent="0" algn="ctr" rtl="0">
              <a:spcBef>
                <a:spcPts val="0"/>
              </a:spcBef>
              <a:spcAft>
                <a:spcPts val="0"/>
              </a:spcAft>
              <a:buClr>
                <a:schemeClr val="dk1"/>
              </a:buClr>
              <a:buSzPct val="100000"/>
              <a:buFont typeface="Arial"/>
              <a:buNone/>
            </a:pPr>
            <a:endParaRPr sz="3200">
              <a:solidFill>
                <a:schemeClr val="lt1"/>
              </a:solidFill>
              <a:latin typeface="Arial"/>
              <a:ea typeface="Arial"/>
              <a:cs typeface="Arial"/>
              <a:sym typeface="Arial"/>
            </a:endParaRPr>
          </a:p>
        </p:txBody>
      </p:sp>
      <p:sp>
        <p:nvSpPr>
          <p:cNvPr id="40" name="Google Shape;40;p8"/>
          <p:cNvSpPr/>
          <p:nvPr/>
        </p:nvSpPr>
        <p:spPr>
          <a:xfrm>
            <a:off x="609600" y="6366031"/>
            <a:ext cx="10287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    </a:t>
            </a:r>
            <a:endParaRPr sz="1200">
              <a:solidFill>
                <a:schemeClr val="lt1"/>
              </a:solidFill>
              <a:latin typeface="Arial"/>
              <a:ea typeface="Arial"/>
              <a:cs typeface="Arial"/>
              <a:sym typeface="Arial"/>
            </a:endParaRPr>
          </a:p>
        </p:txBody>
      </p:sp>
    </p:spTree>
    <p:extLst>
      <p:ext uri="{BB962C8B-B14F-4D97-AF65-F5344CB8AC3E}">
        <p14:creationId xmlns:p14="http://schemas.microsoft.com/office/powerpoint/2010/main" val="40118208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atin typeface="Arial"/>
                <a:ea typeface="Arial"/>
                <a:cs typeface="Arial"/>
                <a:sym typeface="Aria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4" name="Google Shape;44;p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atin typeface="Arial"/>
                <a:ea typeface="Arial"/>
                <a:cs typeface="Arial"/>
                <a:sym typeface="Arial"/>
              </a:defRPr>
            </a:lvl1pPr>
            <a:lvl2pPr marL="914400" lvl="1" indent="-355600" algn="l">
              <a:spcBef>
                <a:spcPts val="400"/>
              </a:spcBef>
              <a:spcAft>
                <a:spcPts val="0"/>
              </a:spcAft>
              <a:buClr>
                <a:schemeClr val="dk1"/>
              </a:buClr>
              <a:buSzPts val="2000"/>
              <a:buChar char="–"/>
              <a:defRPr sz="2000">
                <a:latin typeface="Arial"/>
                <a:ea typeface="Arial"/>
                <a:cs typeface="Arial"/>
                <a:sym typeface="Arial"/>
              </a:defRPr>
            </a:lvl2pPr>
            <a:lvl3pPr marL="1371600" lvl="2" indent="-342900" algn="l">
              <a:spcBef>
                <a:spcPts val="360"/>
              </a:spcBef>
              <a:spcAft>
                <a:spcPts val="0"/>
              </a:spcAft>
              <a:buClr>
                <a:schemeClr val="dk1"/>
              </a:buClr>
              <a:buSzPts val="1800"/>
              <a:buChar char="•"/>
              <a:defRPr sz="1800">
                <a:latin typeface="Arial"/>
                <a:ea typeface="Arial"/>
                <a:cs typeface="Arial"/>
                <a:sym typeface="Arial"/>
              </a:defRPr>
            </a:lvl3pPr>
            <a:lvl4pPr marL="1828800" lvl="3" indent="-330200" algn="l">
              <a:spcBef>
                <a:spcPts val="320"/>
              </a:spcBef>
              <a:spcAft>
                <a:spcPts val="0"/>
              </a:spcAft>
              <a:buClr>
                <a:schemeClr val="dk1"/>
              </a:buClr>
              <a:buSzPts val="1600"/>
              <a:buChar char="–"/>
              <a:defRPr sz="1600">
                <a:latin typeface="Arial"/>
                <a:ea typeface="Arial"/>
                <a:cs typeface="Arial"/>
                <a:sym typeface="Arial"/>
              </a:defRPr>
            </a:lvl4pPr>
            <a:lvl5pPr marL="2286000" lvl="4" indent="-330200" algn="l">
              <a:spcBef>
                <a:spcPts val="320"/>
              </a:spcBef>
              <a:spcAft>
                <a:spcPts val="0"/>
              </a:spcAft>
              <a:buClr>
                <a:schemeClr val="dk1"/>
              </a:buClr>
              <a:buSzPts val="1600"/>
              <a:buChar char="»"/>
              <a:defRPr sz="1600">
                <a:latin typeface="Arial"/>
                <a:ea typeface="Arial"/>
                <a:cs typeface="Arial"/>
                <a:sym typeface="Aria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5" name="Google Shape;45;p9"/>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atin typeface="Arial"/>
                <a:ea typeface="Arial"/>
                <a:cs typeface="Arial"/>
                <a:sym typeface="Aria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6" name="Google Shape;46;p9"/>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atin typeface="Arial"/>
                <a:ea typeface="Arial"/>
                <a:cs typeface="Arial"/>
                <a:sym typeface="Arial"/>
              </a:defRPr>
            </a:lvl1pPr>
            <a:lvl2pPr marL="914400" lvl="1" indent="-355600" algn="l">
              <a:spcBef>
                <a:spcPts val="400"/>
              </a:spcBef>
              <a:spcAft>
                <a:spcPts val="0"/>
              </a:spcAft>
              <a:buClr>
                <a:schemeClr val="dk1"/>
              </a:buClr>
              <a:buSzPts val="2000"/>
              <a:buChar char="–"/>
              <a:defRPr sz="2000">
                <a:latin typeface="Arial"/>
                <a:ea typeface="Arial"/>
                <a:cs typeface="Arial"/>
                <a:sym typeface="Arial"/>
              </a:defRPr>
            </a:lvl2pPr>
            <a:lvl3pPr marL="1371600" lvl="2" indent="-342900" algn="l">
              <a:spcBef>
                <a:spcPts val="360"/>
              </a:spcBef>
              <a:spcAft>
                <a:spcPts val="0"/>
              </a:spcAft>
              <a:buClr>
                <a:schemeClr val="dk1"/>
              </a:buClr>
              <a:buSzPts val="1800"/>
              <a:buChar char="•"/>
              <a:defRPr sz="1800">
                <a:latin typeface="Arial"/>
                <a:ea typeface="Arial"/>
                <a:cs typeface="Arial"/>
                <a:sym typeface="Arial"/>
              </a:defRPr>
            </a:lvl3pPr>
            <a:lvl4pPr marL="1828800" lvl="3" indent="-330200" algn="l">
              <a:spcBef>
                <a:spcPts val="320"/>
              </a:spcBef>
              <a:spcAft>
                <a:spcPts val="0"/>
              </a:spcAft>
              <a:buClr>
                <a:schemeClr val="dk1"/>
              </a:buClr>
              <a:buSzPts val="1600"/>
              <a:buChar char="–"/>
              <a:defRPr sz="1600">
                <a:latin typeface="Arial"/>
                <a:ea typeface="Arial"/>
                <a:cs typeface="Arial"/>
                <a:sym typeface="Arial"/>
              </a:defRPr>
            </a:lvl4pPr>
            <a:lvl5pPr marL="2286000" lvl="4" indent="-330200" algn="l">
              <a:spcBef>
                <a:spcPts val="320"/>
              </a:spcBef>
              <a:spcAft>
                <a:spcPts val="0"/>
              </a:spcAft>
              <a:buClr>
                <a:schemeClr val="dk1"/>
              </a:buClr>
              <a:buSzPts val="1600"/>
              <a:buChar char="»"/>
              <a:defRPr sz="1600">
                <a:latin typeface="Arial"/>
                <a:ea typeface="Arial"/>
                <a:cs typeface="Arial"/>
                <a:sym typeface="Aria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7" name="Google Shape;47;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0" name="Google Shape;50;p9"/>
          <p:cNvSpPr txBox="1"/>
          <p:nvPr/>
        </p:nvSpPr>
        <p:spPr>
          <a:xfrm>
            <a:off x="609600" y="1295400"/>
            <a:ext cx="10972800" cy="122238"/>
          </a:xfrm>
          <a:prstGeom prst="rect">
            <a:avLst/>
          </a:prstGeom>
          <a:solidFill>
            <a:srgbClr val="00907E"/>
          </a:solidFill>
          <a:ln>
            <a:noFill/>
          </a:ln>
        </p:spPr>
        <p:txBody>
          <a:bodyPr spcFirstLastPara="1" wrap="square" lIns="91425" tIns="45700" rIns="91425" bIns="45700" anchor="ctr" anchorCtr="0">
            <a:normAutofit fontScale="25000" lnSpcReduction="20000"/>
          </a:bodyPr>
          <a:lstStyle/>
          <a:p>
            <a:pPr marL="0" marR="0" lvl="0" indent="0" algn="ctr" rtl="0">
              <a:spcBef>
                <a:spcPts val="0"/>
              </a:spcBef>
              <a:spcAft>
                <a:spcPts val="0"/>
              </a:spcAft>
              <a:buClr>
                <a:schemeClr val="dk1"/>
              </a:buClr>
              <a:buSzPct val="100000"/>
              <a:buFont typeface="Arial"/>
              <a:buNone/>
            </a:pPr>
            <a:endParaRPr sz="3200">
              <a:solidFill>
                <a:schemeClr val="lt1"/>
              </a:solidFill>
              <a:latin typeface="Arial"/>
              <a:ea typeface="Arial"/>
              <a:cs typeface="Arial"/>
              <a:sym typeface="Arial"/>
            </a:endParaRPr>
          </a:p>
        </p:txBody>
      </p:sp>
      <p:sp>
        <p:nvSpPr>
          <p:cNvPr id="51" name="Google Shape;51;p9"/>
          <p:cNvSpPr/>
          <p:nvPr/>
        </p:nvSpPr>
        <p:spPr>
          <a:xfrm>
            <a:off x="609600" y="6356350"/>
            <a:ext cx="10287000" cy="365125"/>
          </a:xfrm>
          <a:prstGeom prst="rect">
            <a:avLst/>
          </a:prstGeom>
          <a:solidFill>
            <a:srgbClr val="0090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    </a:t>
            </a:r>
            <a:endParaRPr sz="1200">
              <a:solidFill>
                <a:schemeClr val="lt1"/>
              </a:solidFill>
              <a:latin typeface="Arial"/>
              <a:ea typeface="Arial"/>
              <a:cs typeface="Arial"/>
              <a:sym typeface="Arial"/>
            </a:endParaRPr>
          </a:p>
        </p:txBody>
      </p:sp>
      <p:sp>
        <p:nvSpPr>
          <p:cNvPr id="52" name="Google Shape;52;p9"/>
          <p:cNvSpPr txBox="1"/>
          <p:nvPr/>
        </p:nvSpPr>
        <p:spPr>
          <a:xfrm>
            <a:off x="609600" y="1295400"/>
            <a:ext cx="10972800" cy="122238"/>
          </a:xfrm>
          <a:prstGeom prst="rect">
            <a:avLst/>
          </a:prstGeom>
          <a:solidFill>
            <a:schemeClr val="accent1"/>
          </a:solidFill>
          <a:ln>
            <a:noFill/>
          </a:ln>
        </p:spPr>
        <p:txBody>
          <a:bodyPr spcFirstLastPara="1" wrap="square" lIns="91425" tIns="45700" rIns="91425" bIns="45700" anchor="ctr" anchorCtr="0">
            <a:normAutofit fontScale="25000" lnSpcReduction="20000"/>
          </a:bodyPr>
          <a:lstStyle/>
          <a:p>
            <a:pPr marL="0" marR="0" lvl="0" indent="0" algn="ctr" rtl="0">
              <a:spcBef>
                <a:spcPts val="0"/>
              </a:spcBef>
              <a:spcAft>
                <a:spcPts val="0"/>
              </a:spcAft>
              <a:buClr>
                <a:schemeClr val="dk1"/>
              </a:buClr>
              <a:buSzPct val="100000"/>
              <a:buFont typeface="Arial"/>
              <a:buNone/>
            </a:pPr>
            <a:endParaRPr sz="3200">
              <a:solidFill>
                <a:schemeClr val="lt1"/>
              </a:solidFill>
              <a:latin typeface="Arial"/>
              <a:ea typeface="Arial"/>
              <a:cs typeface="Arial"/>
              <a:sym typeface="Arial"/>
            </a:endParaRPr>
          </a:p>
        </p:txBody>
      </p:sp>
      <p:sp>
        <p:nvSpPr>
          <p:cNvPr id="53" name="Google Shape;53;p9"/>
          <p:cNvSpPr/>
          <p:nvPr/>
        </p:nvSpPr>
        <p:spPr>
          <a:xfrm>
            <a:off x="609600" y="6356350"/>
            <a:ext cx="10287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    </a:t>
            </a:r>
            <a:endParaRPr sz="1200">
              <a:solidFill>
                <a:schemeClr val="lt1"/>
              </a:solidFill>
              <a:latin typeface="Arial"/>
              <a:ea typeface="Arial"/>
              <a:cs typeface="Arial"/>
              <a:sym typeface="Arial"/>
            </a:endParaRPr>
          </a:p>
        </p:txBody>
      </p:sp>
    </p:spTree>
    <p:extLst>
      <p:ext uri="{BB962C8B-B14F-4D97-AF65-F5344CB8AC3E}">
        <p14:creationId xmlns:p14="http://schemas.microsoft.com/office/powerpoint/2010/main" val="16500858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9" name="Google Shape;59;p10"/>
          <p:cNvSpPr txBox="1"/>
          <p:nvPr/>
        </p:nvSpPr>
        <p:spPr>
          <a:xfrm>
            <a:off x="609600" y="1295400"/>
            <a:ext cx="10972800" cy="122238"/>
          </a:xfrm>
          <a:prstGeom prst="rect">
            <a:avLst/>
          </a:prstGeom>
          <a:solidFill>
            <a:srgbClr val="00907E"/>
          </a:solidFill>
          <a:ln>
            <a:noFill/>
          </a:ln>
        </p:spPr>
        <p:txBody>
          <a:bodyPr spcFirstLastPara="1" wrap="square" lIns="91425" tIns="45700" rIns="91425" bIns="45700" anchor="ctr" anchorCtr="0">
            <a:normAutofit fontScale="25000" lnSpcReduction="20000"/>
          </a:bodyPr>
          <a:lstStyle/>
          <a:p>
            <a:pPr marL="0" marR="0" lvl="0" indent="0" algn="ctr" rtl="0">
              <a:spcBef>
                <a:spcPts val="0"/>
              </a:spcBef>
              <a:spcAft>
                <a:spcPts val="0"/>
              </a:spcAft>
              <a:buClr>
                <a:schemeClr val="dk1"/>
              </a:buClr>
              <a:buSzPct val="100000"/>
              <a:buFont typeface="Arial"/>
              <a:buNone/>
            </a:pPr>
            <a:endParaRPr sz="3200">
              <a:solidFill>
                <a:schemeClr val="lt1"/>
              </a:solidFill>
              <a:latin typeface="Arial"/>
              <a:ea typeface="Arial"/>
              <a:cs typeface="Arial"/>
              <a:sym typeface="Arial"/>
            </a:endParaRPr>
          </a:p>
        </p:txBody>
      </p:sp>
      <p:sp>
        <p:nvSpPr>
          <p:cNvPr id="60" name="Google Shape;60;p10"/>
          <p:cNvSpPr/>
          <p:nvPr/>
        </p:nvSpPr>
        <p:spPr>
          <a:xfrm>
            <a:off x="609600" y="6356350"/>
            <a:ext cx="10287000" cy="365125"/>
          </a:xfrm>
          <a:prstGeom prst="rect">
            <a:avLst/>
          </a:prstGeom>
          <a:solidFill>
            <a:srgbClr val="0090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    </a:t>
            </a:r>
            <a:endParaRPr sz="1200">
              <a:solidFill>
                <a:schemeClr val="lt1"/>
              </a:solidFill>
              <a:latin typeface="Arial"/>
              <a:ea typeface="Arial"/>
              <a:cs typeface="Arial"/>
              <a:sym typeface="Arial"/>
            </a:endParaRPr>
          </a:p>
        </p:txBody>
      </p:sp>
      <p:sp>
        <p:nvSpPr>
          <p:cNvPr id="61" name="Google Shape;61;p10"/>
          <p:cNvSpPr txBox="1"/>
          <p:nvPr/>
        </p:nvSpPr>
        <p:spPr>
          <a:xfrm>
            <a:off x="609600" y="1295400"/>
            <a:ext cx="10972800" cy="122238"/>
          </a:xfrm>
          <a:prstGeom prst="rect">
            <a:avLst/>
          </a:prstGeom>
          <a:solidFill>
            <a:schemeClr val="accent1"/>
          </a:solidFill>
          <a:ln>
            <a:noFill/>
          </a:ln>
        </p:spPr>
        <p:txBody>
          <a:bodyPr spcFirstLastPara="1" wrap="square" lIns="91425" tIns="45700" rIns="91425" bIns="45700" anchor="ctr" anchorCtr="0">
            <a:normAutofit fontScale="25000" lnSpcReduction="20000"/>
          </a:bodyPr>
          <a:lstStyle/>
          <a:p>
            <a:pPr marL="0" marR="0" lvl="0" indent="0" algn="ctr" rtl="0">
              <a:spcBef>
                <a:spcPts val="0"/>
              </a:spcBef>
              <a:spcAft>
                <a:spcPts val="0"/>
              </a:spcAft>
              <a:buClr>
                <a:schemeClr val="dk1"/>
              </a:buClr>
              <a:buSzPct val="100000"/>
              <a:buFont typeface="Arial"/>
              <a:buNone/>
            </a:pPr>
            <a:endParaRPr sz="3200">
              <a:solidFill>
                <a:schemeClr val="lt1"/>
              </a:solidFill>
              <a:latin typeface="Arial"/>
              <a:ea typeface="Arial"/>
              <a:cs typeface="Arial"/>
              <a:sym typeface="Arial"/>
            </a:endParaRPr>
          </a:p>
        </p:txBody>
      </p:sp>
      <p:sp>
        <p:nvSpPr>
          <p:cNvPr id="62" name="Google Shape;62;p10"/>
          <p:cNvSpPr/>
          <p:nvPr/>
        </p:nvSpPr>
        <p:spPr>
          <a:xfrm>
            <a:off x="609600" y="6356350"/>
            <a:ext cx="10287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    </a:t>
            </a:r>
            <a:endParaRPr sz="1200">
              <a:solidFill>
                <a:schemeClr val="lt1"/>
              </a:solidFill>
              <a:latin typeface="Arial"/>
              <a:ea typeface="Arial"/>
              <a:cs typeface="Arial"/>
              <a:sym typeface="Arial"/>
            </a:endParaRPr>
          </a:p>
        </p:txBody>
      </p:sp>
    </p:spTree>
    <p:extLst>
      <p:ext uri="{BB962C8B-B14F-4D97-AF65-F5344CB8AC3E}">
        <p14:creationId xmlns:p14="http://schemas.microsoft.com/office/powerpoint/2010/main" val="29701537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7" name="Google Shape;67;p11"/>
          <p:cNvSpPr/>
          <p:nvPr/>
        </p:nvSpPr>
        <p:spPr>
          <a:xfrm>
            <a:off x="609600" y="6356350"/>
            <a:ext cx="10287000" cy="365125"/>
          </a:xfrm>
          <a:prstGeom prst="rect">
            <a:avLst/>
          </a:prstGeom>
          <a:solidFill>
            <a:srgbClr val="0090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    </a:t>
            </a:r>
            <a:endParaRPr sz="1200">
              <a:solidFill>
                <a:schemeClr val="lt1"/>
              </a:solidFill>
              <a:latin typeface="Arial"/>
              <a:ea typeface="Arial"/>
              <a:cs typeface="Arial"/>
              <a:sym typeface="Arial"/>
            </a:endParaRPr>
          </a:p>
        </p:txBody>
      </p:sp>
      <p:sp>
        <p:nvSpPr>
          <p:cNvPr id="68" name="Google Shape;68;p11"/>
          <p:cNvSpPr/>
          <p:nvPr/>
        </p:nvSpPr>
        <p:spPr>
          <a:xfrm>
            <a:off x="609600" y="6356350"/>
            <a:ext cx="10287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    </a:t>
            </a:r>
            <a:endParaRPr sz="1200">
              <a:solidFill>
                <a:schemeClr val="lt1"/>
              </a:solidFill>
              <a:latin typeface="Arial"/>
              <a:ea typeface="Arial"/>
              <a:cs typeface="Arial"/>
              <a:sym typeface="Arial"/>
            </a:endParaRPr>
          </a:p>
        </p:txBody>
      </p:sp>
    </p:spTree>
    <p:extLst>
      <p:ext uri="{BB962C8B-B14F-4D97-AF65-F5344CB8AC3E}">
        <p14:creationId xmlns:p14="http://schemas.microsoft.com/office/powerpoint/2010/main" val="3269064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4" name="Google Shape;74;p12"/>
          <p:cNvSpPr txBox="1"/>
          <p:nvPr/>
        </p:nvSpPr>
        <p:spPr>
          <a:xfrm>
            <a:off x="609600" y="1295400"/>
            <a:ext cx="10972800" cy="122238"/>
          </a:xfrm>
          <a:prstGeom prst="rect">
            <a:avLst/>
          </a:prstGeom>
          <a:solidFill>
            <a:srgbClr val="00907E"/>
          </a:solidFill>
          <a:ln>
            <a:noFill/>
          </a:ln>
        </p:spPr>
        <p:txBody>
          <a:bodyPr spcFirstLastPara="1" wrap="square" lIns="91425" tIns="45700" rIns="91425" bIns="45700" anchor="ctr" anchorCtr="0">
            <a:normAutofit fontScale="25000" lnSpcReduction="20000"/>
          </a:bodyPr>
          <a:lstStyle/>
          <a:p>
            <a:pPr marL="0" marR="0" lvl="0" indent="0" algn="ctr" rtl="0">
              <a:spcBef>
                <a:spcPts val="0"/>
              </a:spcBef>
              <a:spcAft>
                <a:spcPts val="0"/>
              </a:spcAft>
              <a:buClr>
                <a:schemeClr val="dk1"/>
              </a:buClr>
              <a:buSzPct val="100000"/>
              <a:buFont typeface="Arial"/>
              <a:buNone/>
            </a:pPr>
            <a:endParaRPr sz="3200">
              <a:solidFill>
                <a:schemeClr val="lt1"/>
              </a:solidFill>
              <a:latin typeface="Arial"/>
              <a:ea typeface="Arial"/>
              <a:cs typeface="Arial"/>
              <a:sym typeface="Arial"/>
            </a:endParaRPr>
          </a:p>
        </p:txBody>
      </p:sp>
      <p:sp>
        <p:nvSpPr>
          <p:cNvPr id="75" name="Google Shape;75;p12"/>
          <p:cNvSpPr/>
          <p:nvPr/>
        </p:nvSpPr>
        <p:spPr>
          <a:xfrm>
            <a:off x="609600" y="6356350"/>
            <a:ext cx="10287000" cy="365125"/>
          </a:xfrm>
          <a:prstGeom prst="rect">
            <a:avLst/>
          </a:prstGeom>
          <a:solidFill>
            <a:srgbClr val="0090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    </a:t>
            </a:r>
            <a:endParaRPr sz="1200">
              <a:solidFill>
                <a:schemeClr val="lt1"/>
              </a:solidFill>
              <a:latin typeface="Arial"/>
              <a:ea typeface="Arial"/>
              <a:cs typeface="Arial"/>
              <a:sym typeface="Arial"/>
            </a:endParaRPr>
          </a:p>
        </p:txBody>
      </p:sp>
      <p:sp>
        <p:nvSpPr>
          <p:cNvPr id="76" name="Google Shape;76;p12"/>
          <p:cNvSpPr txBox="1"/>
          <p:nvPr/>
        </p:nvSpPr>
        <p:spPr>
          <a:xfrm>
            <a:off x="609600" y="1295400"/>
            <a:ext cx="10972800" cy="122238"/>
          </a:xfrm>
          <a:prstGeom prst="rect">
            <a:avLst/>
          </a:prstGeom>
          <a:solidFill>
            <a:schemeClr val="accent1"/>
          </a:solidFill>
          <a:ln>
            <a:noFill/>
          </a:ln>
        </p:spPr>
        <p:txBody>
          <a:bodyPr spcFirstLastPara="1" wrap="square" lIns="91425" tIns="45700" rIns="91425" bIns="45700" anchor="ctr" anchorCtr="0">
            <a:normAutofit fontScale="25000" lnSpcReduction="20000"/>
          </a:bodyPr>
          <a:lstStyle/>
          <a:p>
            <a:pPr marL="0" marR="0" lvl="0" indent="0" algn="ctr" rtl="0">
              <a:spcBef>
                <a:spcPts val="0"/>
              </a:spcBef>
              <a:spcAft>
                <a:spcPts val="0"/>
              </a:spcAft>
              <a:buClr>
                <a:schemeClr val="dk1"/>
              </a:buClr>
              <a:buSzPct val="100000"/>
              <a:buFont typeface="Arial"/>
              <a:buNone/>
            </a:pPr>
            <a:endParaRPr sz="3200">
              <a:solidFill>
                <a:schemeClr val="lt1"/>
              </a:solidFill>
              <a:latin typeface="Arial"/>
              <a:ea typeface="Arial"/>
              <a:cs typeface="Arial"/>
              <a:sym typeface="Arial"/>
            </a:endParaRPr>
          </a:p>
        </p:txBody>
      </p:sp>
      <p:sp>
        <p:nvSpPr>
          <p:cNvPr id="77" name="Google Shape;77;p12"/>
          <p:cNvSpPr/>
          <p:nvPr/>
        </p:nvSpPr>
        <p:spPr>
          <a:xfrm>
            <a:off x="609600" y="6356350"/>
            <a:ext cx="10287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    </a:t>
            </a:r>
            <a:endParaRPr sz="1200">
              <a:solidFill>
                <a:schemeClr val="lt1"/>
              </a:solidFill>
              <a:latin typeface="Arial"/>
              <a:ea typeface="Arial"/>
              <a:cs typeface="Arial"/>
              <a:sym typeface="Arial"/>
            </a:endParaRPr>
          </a:p>
        </p:txBody>
      </p:sp>
    </p:spTree>
    <p:extLst>
      <p:ext uri="{BB962C8B-B14F-4D97-AF65-F5344CB8AC3E}">
        <p14:creationId xmlns:p14="http://schemas.microsoft.com/office/powerpoint/2010/main" val="417821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4"/>
        <p:cNvGrpSpPr/>
        <p:nvPr/>
      </p:nvGrpSpPr>
      <p:grpSpPr>
        <a:xfrm>
          <a:off x="0" y="0"/>
          <a:ext cx="0" cy="0"/>
          <a:chOff x="0" y="0"/>
          <a:chExt cx="0" cy="0"/>
        </a:xfrm>
      </p:grpSpPr>
      <p:sp>
        <p:nvSpPr>
          <p:cNvPr id="85" name="Google Shape;85;p9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90"/>
          <p:cNvSpPr>
            <a:spLocks noGrp="1"/>
          </p:cNvSpPr>
          <p:nvPr>
            <p:ph type="pic" idx="2"/>
          </p:nvPr>
        </p:nvSpPr>
        <p:spPr>
          <a:xfrm>
            <a:off x="5183188" y="987425"/>
            <a:ext cx="6172200" cy="4873625"/>
          </a:xfrm>
          <a:prstGeom prst="rect">
            <a:avLst/>
          </a:prstGeom>
          <a:noFill/>
          <a:ln>
            <a:noFill/>
          </a:ln>
        </p:spPr>
      </p:sp>
      <p:sp>
        <p:nvSpPr>
          <p:cNvPr id="87" name="Google Shape;87;p9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8" name="Google Shape;88;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
        <p:cNvGrpSpPr/>
        <p:nvPr/>
      </p:nvGrpSpPr>
      <p:grpSpPr>
        <a:xfrm>
          <a:off x="0" y="0"/>
          <a:ext cx="0" cy="0"/>
          <a:chOff x="0" y="0"/>
          <a:chExt cx="0" cy="0"/>
        </a:xfrm>
      </p:grpSpPr>
      <p:sp>
        <p:nvSpPr>
          <p:cNvPr id="92" name="Google Shape;92;p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9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7"/>
        <p:cNvGrpSpPr/>
        <p:nvPr/>
      </p:nvGrpSpPr>
      <p:grpSpPr>
        <a:xfrm>
          <a:off x="0" y="0"/>
          <a:ext cx="0" cy="0"/>
          <a:chOff x="0" y="0"/>
          <a:chExt cx="0" cy="0"/>
        </a:xfrm>
      </p:grpSpPr>
      <p:sp>
        <p:nvSpPr>
          <p:cNvPr id="98" name="Google Shape;98;p9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9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03"/>
        <p:cNvGrpSpPr/>
        <p:nvPr/>
      </p:nvGrpSpPr>
      <p:grpSpPr>
        <a:xfrm>
          <a:off x="0" y="0"/>
          <a:ext cx="0" cy="0"/>
          <a:chOff x="0" y="0"/>
          <a:chExt cx="0" cy="0"/>
        </a:xfrm>
      </p:grpSpPr>
      <p:pic>
        <p:nvPicPr>
          <p:cNvPr id="104" name="Google Shape;104;p93" descr="Droplets-HD-Content-R1d.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05" name="Google Shape;105;p93"/>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93"/>
          <p:cNvSpPr txBox="1">
            <a:spLocks noGrp="1"/>
          </p:cNvSpPr>
          <p:nvPr>
            <p:ph type="body" idx="1"/>
          </p:nvPr>
        </p:nvSpPr>
        <p:spPr>
          <a:xfrm>
            <a:off x="1146328" y="2371018"/>
            <a:ext cx="487347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Clr>
                <a:schemeClr val="dk1"/>
              </a:buClr>
              <a:buSzPts val="2600"/>
              <a:buNone/>
              <a:defRPr sz="2600" b="0">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7" name="Google Shape;107;p93"/>
          <p:cNvSpPr txBox="1">
            <a:spLocks noGrp="1"/>
          </p:cNvSpPr>
          <p:nvPr>
            <p:ph type="body" idx="2"/>
          </p:nvPr>
        </p:nvSpPr>
        <p:spPr>
          <a:xfrm>
            <a:off x="913774" y="3051012"/>
            <a:ext cx="5106027"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93"/>
          <p:cNvSpPr txBox="1">
            <a:spLocks noGrp="1"/>
          </p:cNvSpPr>
          <p:nvPr>
            <p:ph type="body" idx="3"/>
          </p:nvPr>
        </p:nvSpPr>
        <p:spPr>
          <a:xfrm>
            <a:off x="6396423" y="2371018"/>
            <a:ext cx="488180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Clr>
                <a:schemeClr val="dk1"/>
              </a:buClr>
              <a:buSzPts val="2600"/>
              <a:buNone/>
              <a:defRPr sz="2600" b="0">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9" name="Google Shape;109;p93"/>
          <p:cNvSpPr txBox="1">
            <a:spLocks noGrp="1"/>
          </p:cNvSpPr>
          <p:nvPr>
            <p:ph type="body" idx="4"/>
          </p:nvPr>
        </p:nvSpPr>
        <p:spPr>
          <a:xfrm>
            <a:off x="6172200" y="3051012"/>
            <a:ext cx="5105401"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EC4815A-C7B4-41A7-9555-B405D861CD88}" type="datetimeFigureOut">
              <a:rPr lang="en-US" smtClean="0">
                <a:solidFill>
                  <a:prstClr val="white">
                    <a:tint val="75000"/>
                  </a:prstClr>
                </a:solidFill>
              </a:rPr>
              <a:pPr/>
              <a:t>4/24/24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640DD95-F2F4-4F49-9F9E-E9A748FAF19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36988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C4815A-C7B4-41A7-9555-B405D861CD88}" type="datetimeFigureOut">
              <a:rPr lang="en-US" smtClean="0">
                <a:solidFill>
                  <a:prstClr val="white">
                    <a:tint val="75000"/>
                  </a:prstClr>
                </a:solidFill>
              </a:rPr>
              <a:pPr/>
              <a:t>4/24/24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640DD95-F2F4-4F49-9F9E-E9A748FAF19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85985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C4815A-C7B4-41A7-9555-B405D861CD88}" type="datetimeFigureOut">
              <a:rPr lang="en-US" smtClean="0">
                <a:solidFill>
                  <a:prstClr val="white">
                    <a:tint val="75000"/>
                  </a:prstClr>
                </a:solidFill>
              </a:rPr>
              <a:pPr/>
              <a:t>4/24/24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640DD95-F2F4-4F49-9F9E-E9A748FAF19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01314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C4815A-C7B4-41A7-9555-B405D861CD88}" type="datetimeFigureOut">
              <a:rPr lang="en-US" smtClean="0">
                <a:solidFill>
                  <a:prstClr val="white">
                    <a:tint val="75000"/>
                  </a:prstClr>
                </a:solidFill>
              </a:rPr>
              <a:pPr/>
              <a:t>4/24/24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640DD95-F2F4-4F49-9F9E-E9A748FAF19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08427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C4815A-C7B4-41A7-9555-B405D861CD88}" type="datetimeFigureOut">
              <a:rPr lang="en-US" smtClean="0">
                <a:solidFill>
                  <a:prstClr val="white">
                    <a:tint val="75000"/>
                  </a:prstClr>
                </a:solidFill>
              </a:rPr>
              <a:pPr/>
              <a:t>4/24/24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640DD95-F2F4-4F49-9F9E-E9A748FAF19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67265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21"/>
        <p:cNvGrpSpPr/>
        <p:nvPr/>
      </p:nvGrpSpPr>
      <p:grpSpPr>
        <a:xfrm>
          <a:off x="0" y="0"/>
          <a:ext cx="0" cy="0"/>
          <a:chOff x="0" y="0"/>
          <a:chExt cx="0" cy="0"/>
        </a:xfrm>
      </p:grpSpPr>
      <p:sp>
        <p:nvSpPr>
          <p:cNvPr id="22" name="Google Shape;22;p7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C4815A-C7B4-41A7-9555-B405D861CD88}" type="datetimeFigureOut">
              <a:rPr lang="en-US" smtClean="0">
                <a:solidFill>
                  <a:prstClr val="white">
                    <a:tint val="75000"/>
                  </a:prstClr>
                </a:solidFill>
              </a:rPr>
              <a:pPr/>
              <a:t>4/24/24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640DD95-F2F4-4F49-9F9E-E9A748FAF19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01669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C4815A-C7B4-41A7-9555-B405D861CD88}" type="datetimeFigureOut">
              <a:rPr lang="en-US" smtClean="0">
                <a:solidFill>
                  <a:prstClr val="white">
                    <a:tint val="75000"/>
                  </a:prstClr>
                </a:solidFill>
              </a:rPr>
              <a:pPr/>
              <a:t>4/24/24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640DD95-F2F4-4F49-9F9E-E9A748FAF19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92928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C4815A-C7B4-41A7-9555-B405D861CD88}" type="datetimeFigureOut">
              <a:rPr lang="en-US" smtClean="0">
                <a:solidFill>
                  <a:prstClr val="white">
                    <a:tint val="75000"/>
                  </a:prstClr>
                </a:solidFill>
              </a:rPr>
              <a:pPr/>
              <a:t>4/24/24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640DD95-F2F4-4F49-9F9E-E9A748FAF19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75492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C4815A-C7B4-41A7-9555-B405D861CD88}" type="datetimeFigureOut">
              <a:rPr lang="en-US" smtClean="0">
                <a:solidFill>
                  <a:prstClr val="white">
                    <a:tint val="75000"/>
                  </a:prstClr>
                </a:solidFill>
              </a:rPr>
              <a:pPr/>
              <a:t>4/24/24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640DD95-F2F4-4F49-9F9E-E9A748FAF19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34700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C4815A-C7B4-41A7-9555-B405D861CD88}" type="datetimeFigureOut">
              <a:rPr lang="en-US" smtClean="0">
                <a:solidFill>
                  <a:prstClr val="white">
                    <a:tint val="75000"/>
                  </a:prstClr>
                </a:solidFill>
              </a:rPr>
              <a:pPr/>
              <a:t>4/24/24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640DD95-F2F4-4F49-9F9E-E9A748FAF19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15594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C4815A-C7B4-41A7-9555-B405D861CD88}" type="datetimeFigureOut">
              <a:rPr lang="en-US" smtClean="0">
                <a:solidFill>
                  <a:prstClr val="white">
                    <a:tint val="75000"/>
                  </a:prstClr>
                </a:solidFill>
              </a:rPr>
              <a:pPr/>
              <a:t>4/24/24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640DD95-F2F4-4F49-9F9E-E9A748FAF19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02519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p:nvSpPr>
        <p:spPr>
          <a:xfrm>
            <a:off x="2"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hasCustomPrompt="1"/>
          </p:nvPr>
        </p:nvSpPr>
        <p:spPr>
          <a:xfrm>
            <a:off x="649045" y="1947406"/>
            <a:ext cx="6815446" cy="3212720"/>
          </a:xfrm>
        </p:spPr>
        <p:txBody>
          <a:bodyPr anchor="b">
            <a:normAutofit/>
          </a:bodyPr>
          <a:lstStyle>
            <a:lvl1pPr>
              <a:defRPr sz="8000" spc="-20" baseline="0">
                <a:solidFill>
                  <a:schemeClr val="bg1"/>
                </a:solidFill>
                <a:latin typeface="+mn-lt"/>
              </a:defRPr>
            </a:lvl1pPr>
          </a:lstStyle>
          <a:p>
            <a:r>
              <a:rPr lang="en-US"/>
              <a:t>CLICK TO EDIT MASTER TITLE STYLE</a:t>
            </a:r>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6" y="5367549"/>
            <a:ext cx="6437555" cy="735608"/>
          </a:xfrm>
        </p:spPr>
        <p:txBody>
          <a:bodyPr anchor="b">
            <a:normAutofit/>
          </a:bodyPr>
          <a:lstStyle>
            <a:lvl1pPr marL="0" indent="0">
              <a:buNone/>
              <a:defRPr sz="2800" b="1">
                <a:solidFill>
                  <a:schemeClr val="bg1"/>
                </a:solidFill>
              </a:defRPr>
            </a:lvl1pPr>
          </a:lstStyle>
          <a:p>
            <a:r>
              <a:rPr lang="en-US"/>
              <a:t>Click to edit Master subtitle style</a:t>
            </a:r>
          </a:p>
        </p:txBody>
      </p:sp>
      <p:pic>
        <p:nvPicPr>
          <p:cNvPr id="3" name="Picture 2" descr="USDA Forest Service">
            <a:extLst>
              <a:ext uri="{FF2B5EF4-FFF2-40B4-BE49-F238E27FC236}">
                <a16:creationId xmlns:a16="http://schemas.microsoft.com/office/drawing/2014/main" id="{B2857D4D-6F03-1CA4-FD1B-A72D6ACF9E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9095" y="425456"/>
            <a:ext cx="4652387" cy="633380"/>
          </a:xfrm>
          <a:prstGeom prst="rect">
            <a:avLst/>
          </a:prstGeom>
        </p:spPr>
      </p:pic>
      <p:cxnSp>
        <p:nvCxnSpPr>
          <p:cNvPr id="4" name="Straight Connector 3">
            <a:extLst>
              <a:ext uri="{FF2B5EF4-FFF2-40B4-BE49-F238E27FC236}">
                <a16:creationId xmlns:a16="http://schemas.microsoft.com/office/drawing/2014/main" id="{551D24C2-E7BF-0B84-6704-A3E7867CD94C}"/>
              </a:ext>
              <a:ext uri="{C183D7F6-B498-43B3-948B-1728B52AA6E4}">
                <adec:decorative xmlns:adec="http://schemas.microsoft.com/office/drawing/2017/decorative" val="1"/>
              </a:ext>
            </a:extLst>
          </p:cNvPr>
          <p:cNvCxnSpPr>
            <a:cxnSpLocks/>
          </p:cNvCxnSpPr>
          <p:nvPr userDrawn="1"/>
        </p:nvCxnSpPr>
        <p:spPr>
          <a:xfrm>
            <a:off x="627650" y="1258144"/>
            <a:ext cx="10936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987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p:nvSpPr>
        <p:spPr>
          <a:xfrm>
            <a:off x="2" y="0"/>
            <a:ext cx="81153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5" y="753035"/>
            <a:ext cx="6815446" cy="3887390"/>
          </a:xfrm>
        </p:spPr>
        <p:txBody>
          <a:bodyPr anchor="t">
            <a:normAutofit/>
          </a:bodyPr>
          <a:lstStyle>
            <a:lvl1pPr>
              <a:defRPr sz="8501" spc="-20" baseline="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6" y="4640425"/>
            <a:ext cx="6437555" cy="1303176"/>
          </a:xfrm>
        </p:spPr>
        <p:txBody>
          <a:bodyPr anchor="b">
            <a:normAutofit/>
          </a:bodyPr>
          <a:lstStyle>
            <a:lvl1pPr marL="0" indent="0">
              <a:buNone/>
              <a:defRPr sz="2800" b="1">
                <a:solidFill>
                  <a:schemeClr val="bg1"/>
                </a:solidFill>
              </a:defRPr>
            </a:lvl1pPr>
          </a:lstStyle>
          <a:p>
            <a:r>
              <a:rPr lang="en-US"/>
              <a:t>Click to edit Master subtitle style</a:t>
            </a:r>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4" y="0"/>
            <a:ext cx="4082983" cy="6858000"/>
          </a:xfrm>
        </p:spPr>
        <p:txBody>
          <a:bodyPr/>
          <a:lstStyle>
            <a:lvl1pPr marL="0" indent="0" algn="ctr">
              <a:buNone/>
              <a:defRPr/>
            </a:lvl1pPr>
          </a:lstStyle>
          <a:p>
            <a:r>
              <a:rPr lang="en-US"/>
              <a:t>Click to add photo</a:t>
            </a:r>
          </a:p>
        </p:txBody>
      </p:sp>
      <p:sp useBgFill="1">
        <p:nvSpPr>
          <p:cNvPr id="2" name="Rectangle 1">
            <a:extLst>
              <a:ext uri="{FF2B5EF4-FFF2-40B4-BE49-F238E27FC236}">
                <a16:creationId xmlns:a16="http://schemas.microsoft.com/office/drawing/2014/main" id="{2F512ED2-0AF6-4AA3-A8FA-A9D4C8F6A7E0}"/>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 name="Rectangle 2">
            <a:extLst>
              <a:ext uri="{FF2B5EF4-FFF2-40B4-BE49-F238E27FC236}">
                <a16:creationId xmlns:a16="http://schemas.microsoft.com/office/drawing/2014/main" id="{6E447A6A-B23F-6511-C2D7-00174B682A56}"/>
              </a:ext>
              <a:ext uri="{C183D7F6-B498-43B3-948B-1728B52AA6E4}">
                <adec:decorative xmlns:adec="http://schemas.microsoft.com/office/drawing/2017/decorative" val="1"/>
              </a:ext>
            </a:extLst>
          </p:cNvPr>
          <p:cNvSpPr/>
          <p:nvPr/>
        </p:nvSpPr>
        <p:spPr>
          <a:xfrm>
            <a:off x="2" y="0"/>
            <a:ext cx="81153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Tree>
    <p:extLst>
      <p:ext uri="{BB962C8B-B14F-4D97-AF65-F5344CB8AC3E}">
        <p14:creationId xmlns:p14="http://schemas.microsoft.com/office/powerpoint/2010/main" val="4154344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p:nvSpPr>
        <p:spPr>
          <a:xfrm>
            <a:off x="0" y="0"/>
            <a:ext cx="40767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5" y="776943"/>
            <a:ext cx="3209008" cy="5166659"/>
          </a:xfrm>
        </p:spPr>
        <p:txBody>
          <a:bodyPr anchor="b"/>
          <a:lstStyle>
            <a:lvl1pPr>
              <a:defRPr spc="-20" baseline="0">
                <a:solidFill>
                  <a:schemeClr val="bg1"/>
                </a:solidFill>
              </a:defRPr>
            </a:lvl1pPr>
          </a:lstStyle>
          <a:p>
            <a:r>
              <a:rPr lang="en-US">
                <a:solidFill>
                  <a:srgbClr val="FFFFFF"/>
                </a:solidFill>
              </a:rPr>
              <a:t>Click to edit Master title style</a:t>
            </a: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8" y="6356350"/>
            <a:ext cx="3749040" cy="365125"/>
          </a:xfrm>
        </p:spPr>
        <p:txBody>
          <a:bodyPr/>
          <a:lstStyle>
            <a:lvl1pPr>
              <a:defRPr>
                <a:solidFill>
                  <a:schemeClr val="bg1"/>
                </a:solidFill>
              </a:defRPr>
            </a:lvl1pPr>
          </a:lstStyle>
          <a:p>
            <a:endParaRPr lang="en-US" sz="1050"/>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1" y="0"/>
            <a:ext cx="4038600" cy="3429000"/>
          </a:xfrm>
        </p:spPr>
        <p:txBody>
          <a:bodyPr/>
          <a:lstStyle>
            <a:lvl1pPr marL="0" indent="0" algn="ctr">
              <a:buNone/>
              <a:defRPr/>
            </a:lvl1pPr>
          </a:lstStyle>
          <a:p>
            <a:r>
              <a:rPr lang="en-US"/>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1" y="0"/>
            <a:ext cx="4076701" cy="3429000"/>
          </a:xfrm>
        </p:spPr>
        <p:txBody>
          <a:bodyPr/>
          <a:lstStyle>
            <a:lvl1pPr marL="0" indent="0" algn="ctr">
              <a:buNone/>
              <a:defRPr/>
            </a:lvl1pPr>
          </a:lstStyle>
          <a:p>
            <a:r>
              <a:rPr lang="en-US"/>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1" y="3841752"/>
            <a:ext cx="6599238" cy="2296083"/>
          </a:xfrm>
        </p:spPr>
        <p:txBody>
          <a:bodyPr>
            <a:normAutofit/>
          </a:bodyPr>
          <a:lstStyle>
            <a:lvl1pPr marL="342909" indent="-342909">
              <a:buFont typeface="Arial" panose="020B0604020202020204" pitchFamily="34" charset="0"/>
              <a:buChar char="•"/>
              <a:defRPr sz="2000"/>
            </a:lvl1pPr>
          </a:lstStyle>
          <a:p>
            <a:pPr lvl="0"/>
            <a:r>
              <a:rPr lang="en-US"/>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 useBgFill="1">
        <p:nvSpPr>
          <p:cNvPr id="2" name="Rectangle 1">
            <a:extLst>
              <a:ext uri="{FF2B5EF4-FFF2-40B4-BE49-F238E27FC236}">
                <a16:creationId xmlns:a16="http://schemas.microsoft.com/office/drawing/2014/main" id="{962CEA9C-FF70-4D8D-3F95-3CAAAF9282E1}"/>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 name="Rectangle 2">
            <a:extLst>
              <a:ext uri="{FF2B5EF4-FFF2-40B4-BE49-F238E27FC236}">
                <a16:creationId xmlns:a16="http://schemas.microsoft.com/office/drawing/2014/main" id="{C632A67B-12E9-C6CF-3539-A2FD9E30BD8D}"/>
              </a:ext>
              <a:ext uri="{C183D7F6-B498-43B3-948B-1728B52AA6E4}">
                <adec:decorative xmlns:adec="http://schemas.microsoft.com/office/drawing/2017/decorative" val="1"/>
              </a:ext>
            </a:extLst>
          </p:cNvPr>
          <p:cNvSpPr/>
          <p:nvPr userDrawn="1"/>
        </p:nvSpPr>
        <p:spPr>
          <a:xfrm>
            <a:off x="0" y="0"/>
            <a:ext cx="40767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2E9F837A-336A-FC6E-3F2C-BA0D1FC288C8}"/>
              </a:ext>
            </a:extLst>
          </p:cNvPr>
          <p:cNvSpPr txBox="1"/>
          <p:nvPr userDrawn="1"/>
        </p:nvSpPr>
        <p:spPr>
          <a:xfrm>
            <a:off x="532265" y="3578630"/>
            <a:ext cx="3209008" cy="669414"/>
          </a:xfrm>
          <a:prstGeom prst="rect">
            <a:avLst/>
          </a:prstGeom>
          <a:noFill/>
        </p:spPr>
        <p:txBody>
          <a:bodyPr wrap="square" rtlCol="0">
            <a:spAutoFit/>
          </a:bodyPr>
          <a:lstStyle/>
          <a:p>
            <a:pPr>
              <a:lnSpc>
                <a:spcPts val="4501"/>
              </a:lnSpc>
            </a:pPr>
            <a:endParaRPr lang="en-US" sz="4000">
              <a:solidFill>
                <a:schemeClr val="bg1"/>
              </a:solidFill>
            </a:endParaRPr>
          </a:p>
        </p:txBody>
      </p:sp>
      <p:sp>
        <p:nvSpPr>
          <p:cNvPr id="6" name="Text Placeholder 5">
            <a:extLst>
              <a:ext uri="{FF2B5EF4-FFF2-40B4-BE49-F238E27FC236}">
                <a16:creationId xmlns:a16="http://schemas.microsoft.com/office/drawing/2014/main" id="{8C554583-869B-6DBF-C9E1-C71AB35E2217}"/>
              </a:ext>
            </a:extLst>
          </p:cNvPr>
          <p:cNvSpPr>
            <a:spLocks noGrp="1"/>
          </p:cNvSpPr>
          <p:nvPr>
            <p:ph type="body" sz="quarter" idx="16" hasCustomPrompt="1"/>
          </p:nvPr>
        </p:nvSpPr>
        <p:spPr>
          <a:xfrm>
            <a:off x="423864" y="486551"/>
            <a:ext cx="3317876" cy="2239963"/>
          </a:xfrm>
        </p:spPr>
        <p:txBody>
          <a:bodyPr anchor="b">
            <a:noAutofit/>
          </a:bodyPr>
          <a:lstStyle>
            <a:lvl1pPr marL="0" indent="0">
              <a:lnSpc>
                <a:spcPts val="4301"/>
              </a:lnSpc>
              <a:buNone/>
              <a:defRPr sz="4000" cap="all" baseline="0">
                <a:solidFill>
                  <a:schemeClr val="bg1"/>
                </a:solidFill>
              </a:defRPr>
            </a:lvl1pPr>
            <a:lvl2pPr>
              <a:defRPr sz="4000"/>
            </a:lvl2pPr>
            <a:lvl3pPr>
              <a:defRPr sz="4000"/>
            </a:lvl3pPr>
            <a:lvl4pPr>
              <a:defRPr sz="4000"/>
            </a:lvl4pPr>
            <a:lvl5pPr>
              <a:defRPr sz="4000"/>
            </a:lvl5pPr>
          </a:lstStyle>
          <a:p>
            <a:pPr lvl="0"/>
            <a:r>
              <a:rPr lang="en-US"/>
              <a:t>CLICK TO EDIT MASTER TEXT</a:t>
            </a:r>
          </a:p>
        </p:txBody>
      </p:sp>
    </p:spTree>
    <p:extLst>
      <p:ext uri="{BB962C8B-B14F-4D97-AF65-F5344CB8AC3E}">
        <p14:creationId xmlns:p14="http://schemas.microsoft.com/office/powerpoint/2010/main" val="4095692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7" y="365125"/>
            <a:ext cx="9523654" cy="1501327"/>
          </a:xfrm>
        </p:spPr>
        <p:txBody>
          <a:bodyPr/>
          <a:lstStyle>
            <a:lvl1pPr>
              <a:defRPr spc="-20" baseline="0">
                <a:solidFill>
                  <a:schemeClr val="bg1"/>
                </a:solidFill>
              </a:defRPr>
            </a:lvl1pPr>
          </a:lstStyle>
          <a:p>
            <a:r>
              <a:rPr lang="en-US">
                <a:solidFill>
                  <a:srgbClr val="FFFFFF"/>
                </a:solidFill>
              </a:rPr>
              <a:t>Click to edit Master title style</a:t>
            </a: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1" y="2286000"/>
            <a:ext cx="5067301"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9" y="6356350"/>
            <a:ext cx="4837176" cy="365125"/>
          </a:xfrm>
        </p:spPr>
        <p:txBody>
          <a:bodyPr/>
          <a:lstStyle>
            <a:lvl1pPr>
              <a:defRPr>
                <a:solidFill>
                  <a:schemeClr val="bg1"/>
                </a:solidFill>
              </a:defRPr>
            </a:lvl1pPr>
          </a:lstStyle>
          <a:p>
            <a:endParaRPr lang="en-US">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8"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50" y="6355081"/>
            <a:ext cx="4352544" cy="365125"/>
          </a:xfrm>
        </p:spPr>
        <p:txBody>
          <a:bodyPr/>
          <a:lstStyle>
            <a:lvl1pPr>
              <a:defRPr/>
            </a:lvl1pPr>
          </a:lstStyle>
          <a:p>
            <a:pPr>
              <a:defRPr/>
            </a:pPr>
            <a:endParaRPr lang="en-US">
              <a:solidFill>
                <a:prstClr val="black"/>
              </a:solidFill>
            </a:endParaRP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3" y="6356350"/>
            <a:ext cx="630936" cy="365125"/>
          </a:xfrm>
        </p:spPr>
        <p:txBody>
          <a:bodyPr/>
          <a:lstStyle/>
          <a:p>
            <a:pPr defTabSz="914424">
              <a:defRPr/>
            </a:pPr>
            <a:fld id="{CD6D940D-6D44-4DF9-9322-B4B11F7EDCD0}" type="slidenum">
              <a:rPr lang="en-US" smtClean="0">
                <a:solidFill>
                  <a:prstClr val="black"/>
                </a:solidFill>
              </a:rPr>
              <a:pPr defTabSz="914424">
                <a:defRPr/>
              </a:pPr>
              <a:t>‹#›</a:t>
            </a:fld>
            <a:endParaRPr lang="en-US">
              <a:solidFill>
                <a:prstClr val="black"/>
              </a:solidFill>
            </a:endParaRPr>
          </a:p>
        </p:txBody>
      </p:sp>
      <p:sp>
        <p:nvSpPr>
          <p:cNvPr id="2" name="Rectangle 1">
            <a:extLst>
              <a:ext uri="{FF2B5EF4-FFF2-40B4-BE49-F238E27FC236}">
                <a16:creationId xmlns:a16="http://schemas.microsoft.com/office/drawing/2014/main" id="{D561C0ED-8543-2B81-A294-3CA12A160A15}"/>
              </a:ext>
              <a:ext uri="{C183D7F6-B498-43B3-948B-1728B52AA6E4}">
                <adec:decorative xmlns:adec="http://schemas.microsoft.com/office/drawing/2017/decorative" val="1"/>
              </a:ext>
            </a:extLst>
          </p:cNvPr>
          <p:cNvSpPr/>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17745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7"/>
        <p:cNvGrpSpPr/>
        <p:nvPr/>
      </p:nvGrpSpPr>
      <p:grpSpPr>
        <a:xfrm>
          <a:off x="0" y="0"/>
          <a:ext cx="0" cy="0"/>
          <a:chOff x="0" y="0"/>
          <a:chExt cx="0" cy="0"/>
        </a:xfrm>
      </p:grpSpPr>
      <p:pic>
        <p:nvPicPr>
          <p:cNvPr id="28" name="Google Shape;28;p7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 y="2701329"/>
            <a:ext cx="4828315" cy="3219193"/>
          </a:xfrm>
          <a:prstGeom prst="rect">
            <a:avLst/>
          </a:prstGeom>
          <a:noFill/>
          <a:ln>
            <a:noFill/>
          </a:ln>
        </p:spPr>
      </p:pic>
      <p:pic>
        <p:nvPicPr>
          <p:cNvPr id="29" name="Google Shape;29;p7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0955" y="2736746"/>
            <a:ext cx="4548139" cy="3308854"/>
          </a:xfrm>
          <a:prstGeom prst="rect">
            <a:avLst/>
          </a:prstGeom>
          <a:noFill/>
          <a:ln>
            <a:noFill/>
          </a:ln>
        </p:spPr>
      </p:pic>
      <p:pic>
        <p:nvPicPr>
          <p:cNvPr id="30" name="Google Shape;30;p7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651335" y="2547991"/>
            <a:ext cx="4453238" cy="3554331"/>
          </a:xfrm>
          <a:prstGeom prst="rect">
            <a:avLst/>
          </a:prstGeom>
          <a:noFill/>
          <a:ln>
            <a:noFill/>
          </a:ln>
        </p:spPr>
      </p:pic>
      <p:sp>
        <p:nvSpPr>
          <p:cNvPr id="31" name="Google Shape;31;p75"/>
          <p:cNvSpPr/>
          <p:nvPr/>
        </p:nvSpPr>
        <p:spPr>
          <a:xfrm>
            <a:off x="-7093" y="5890373"/>
            <a:ext cx="12192000" cy="942771"/>
          </a:xfrm>
          <a:prstGeom prst="rect">
            <a:avLst/>
          </a:prstGeom>
          <a:solidFill>
            <a:srgbClr val="0054A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32" name="Google Shape;32;p75"/>
          <p:cNvSpPr txBox="1"/>
          <p:nvPr/>
        </p:nvSpPr>
        <p:spPr>
          <a:xfrm>
            <a:off x="4970206" y="6123789"/>
            <a:ext cx="7112287" cy="52322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2800"/>
              <a:buFont typeface="Calibri"/>
              <a:buNone/>
            </a:pPr>
            <a:r>
              <a:rPr lang="en-US" sz="2800" b="0" i="0" u="none" strike="noStrike" cap="none">
                <a:solidFill>
                  <a:srgbClr val="FFFFFF"/>
                </a:solidFill>
                <a:latin typeface="Calibri"/>
                <a:ea typeface="Calibri"/>
                <a:cs typeface="Calibri"/>
                <a:sym typeface="Calibri"/>
              </a:rPr>
              <a:t>April Byrne &amp; Daniela Rossi, Office of Wate</a:t>
            </a:r>
            <a:endParaRPr sz="1400" b="0" i="0" u="none" strike="noStrike" cap="none">
              <a:solidFill>
                <a:srgbClr val="000000"/>
              </a:solidFill>
              <a:latin typeface="Arial"/>
              <a:ea typeface="Arial"/>
              <a:cs typeface="Arial"/>
              <a:sym typeface="Arial"/>
            </a:endParaRPr>
          </a:p>
        </p:txBody>
      </p:sp>
      <p:pic>
        <p:nvPicPr>
          <p:cNvPr id="33" name="Google Shape;33;p75"/>
          <p:cNvPicPr preferRelativeResize="0"/>
          <p:nvPr/>
        </p:nvPicPr>
        <p:blipFill rotWithShape="1">
          <a:blip r:embed="rId5">
            <a:alphaModFix/>
          </a:blip>
          <a:srcRect/>
          <a:stretch/>
        </p:blipFill>
        <p:spPr>
          <a:xfrm>
            <a:off x="162667" y="5774114"/>
            <a:ext cx="4085483" cy="1259690"/>
          </a:xfrm>
          <a:prstGeom prst="rect">
            <a:avLst/>
          </a:prstGeom>
          <a:noFill/>
          <a:ln>
            <a:noFill/>
          </a:ln>
        </p:spPr>
      </p:pic>
      <p:pic>
        <p:nvPicPr>
          <p:cNvPr id="34" name="Google Shape;34;p7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0" y="5294"/>
            <a:ext cx="4052984" cy="2701330"/>
          </a:xfrm>
          <a:prstGeom prst="rect">
            <a:avLst/>
          </a:prstGeom>
          <a:noFill/>
          <a:ln>
            <a:noFill/>
          </a:ln>
        </p:spPr>
      </p:pic>
      <p:pic>
        <p:nvPicPr>
          <p:cNvPr id="35" name="Google Shape;35;p75"/>
          <p:cNvPicPr preferRelativeResize="0"/>
          <p:nvPr/>
        </p:nvPicPr>
        <p:blipFill rotWithShape="1">
          <a:blip r:embed="rId7">
            <a:alphaModFix/>
          </a:blip>
          <a:srcRect/>
          <a:stretch/>
        </p:blipFill>
        <p:spPr>
          <a:xfrm>
            <a:off x="3651337" y="0"/>
            <a:ext cx="4453239" cy="2701330"/>
          </a:xfrm>
          <a:prstGeom prst="rect">
            <a:avLst/>
          </a:prstGeom>
          <a:noFill/>
          <a:ln>
            <a:noFill/>
          </a:ln>
        </p:spPr>
      </p:pic>
      <p:pic>
        <p:nvPicPr>
          <p:cNvPr id="36" name="Google Shape;36;p75"/>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104573" y="10633"/>
            <a:ext cx="4080334" cy="2726012"/>
          </a:xfrm>
          <a:prstGeom prst="rect">
            <a:avLst/>
          </a:prstGeom>
          <a:noFill/>
          <a:ln>
            <a:noFill/>
          </a:ln>
        </p:spPr>
      </p:pic>
      <p:sp>
        <p:nvSpPr>
          <p:cNvPr id="37" name="Google Shape;37;p75"/>
          <p:cNvSpPr/>
          <p:nvPr/>
        </p:nvSpPr>
        <p:spPr>
          <a:xfrm>
            <a:off x="7093" y="22373"/>
            <a:ext cx="12191999" cy="5868000"/>
          </a:xfrm>
          <a:prstGeom prst="rect">
            <a:avLst/>
          </a:prstGeom>
          <a:solidFill>
            <a:srgbClr val="262626">
              <a:alpha val="4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Calibri"/>
              <a:ea typeface="Calibri"/>
              <a:cs typeface="Calibri"/>
              <a:sym typeface="Calibri"/>
            </a:endParaRPr>
          </a:p>
        </p:txBody>
      </p:sp>
      <p:sp>
        <p:nvSpPr>
          <p:cNvPr id="38" name="Google Shape;38;p75"/>
          <p:cNvSpPr txBox="1">
            <a:spLocks noGrp="1"/>
          </p:cNvSpPr>
          <p:nvPr>
            <p:ph type="title"/>
          </p:nvPr>
        </p:nvSpPr>
        <p:spPr>
          <a:xfrm>
            <a:off x="820979" y="1812924"/>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b="1">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6" y="753037"/>
            <a:ext cx="5945393" cy="2366683"/>
          </a:xfrm>
        </p:spPr>
        <p:txBody>
          <a:bodyPr>
            <a:normAutofit/>
          </a:bodyPr>
          <a:lstStyle>
            <a:lvl1pPr>
              <a:defRPr spc="-20" baseline="0">
                <a:solidFill>
                  <a:schemeClr val="bg1"/>
                </a:solidFill>
              </a:defRPr>
            </a:lvl1pPr>
          </a:lstStyle>
          <a:p>
            <a:r>
              <a:rPr lang="en-US" sz="6000"/>
              <a:t>Click to edit Master title style</a:t>
            </a:r>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6" y="3075870"/>
            <a:ext cx="5945393" cy="1108335"/>
          </a:xfrm>
        </p:spPr>
        <p:txBody>
          <a:bodyPr>
            <a:normAutofit/>
          </a:bodyPr>
          <a:lstStyle>
            <a:lvl1pPr marL="0" indent="0">
              <a:buNone/>
              <a:defRPr sz="2400">
                <a:solidFill>
                  <a:schemeClr val="bg1"/>
                </a:solidFill>
              </a:defRPr>
            </a:lvl1pPr>
          </a:lstStyle>
          <a:p>
            <a:r>
              <a:rPr lang="en-US"/>
              <a:t>Click to edit Master subtitle style</a:t>
            </a:r>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2" y="4533900"/>
            <a:ext cx="7086597" cy="2324100"/>
          </a:xfrm>
        </p:spPr>
        <p:txBody>
          <a:bodyPr/>
          <a:lstStyle>
            <a:lvl1pPr marL="0" indent="0" algn="l">
              <a:buNone/>
              <a:defRPr/>
            </a:lvl1pPr>
          </a:lstStyle>
          <a:p>
            <a:r>
              <a:rPr lang="en-US"/>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9" y="6356350"/>
            <a:ext cx="4837176" cy="365125"/>
          </a:xfrm>
        </p:spPr>
        <p:txBody>
          <a:bodyPr/>
          <a:lstStyle>
            <a:lvl1pPr>
              <a:defRPr>
                <a:solidFill>
                  <a:schemeClr val="bg1"/>
                </a:solidFill>
              </a:defRPr>
            </a:lvl1pPr>
          </a:lstStyle>
          <a:p>
            <a:endParaRPr lang="en-US" sz="1050"/>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1" y="0"/>
            <a:ext cx="5105400" cy="4533900"/>
          </a:xfrm>
        </p:spPr>
        <p:txBody>
          <a:bodyPr/>
          <a:lstStyle>
            <a:lvl1pPr marL="0" indent="0" algn="ctr">
              <a:buNone/>
              <a:defRPr/>
            </a:lvl1pPr>
          </a:lstStyle>
          <a:p>
            <a:r>
              <a:rPr lang="en-US"/>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9" y="4533900"/>
            <a:ext cx="5105403" cy="2324100"/>
          </a:xfrm>
        </p:spPr>
        <p:txBody>
          <a:bodyPr/>
          <a:lstStyle>
            <a:lvl1pPr marL="0" indent="0">
              <a:buNone/>
              <a:defRPr/>
            </a:lvl1pPr>
          </a:lstStyle>
          <a:p>
            <a:r>
              <a:rPr lang="en-US"/>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50" y="6355081"/>
            <a:ext cx="4352544" cy="365125"/>
          </a:xfr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3" y="6356350"/>
            <a:ext cx="630936" cy="365125"/>
          </a:xfrm>
        </p:spPr>
        <p:txBody>
          <a:bodyPr/>
          <a:lstStyle>
            <a:lvl1pPr>
              <a:defRPr>
                <a:solidFill>
                  <a:schemeClr val="bg1"/>
                </a:solidFill>
              </a:defRPr>
            </a:lvl1pPr>
          </a:lstStyle>
          <a:p>
            <a:fld id="{0D4885A8-DDA8-4FCF-AB25-DA8F78EC7557}" type="slidenum">
              <a:rPr lang="en-US" smtClean="0"/>
              <a:pPr/>
              <a:t>‹#›</a:t>
            </a:fld>
            <a:endParaRPr lang="en-US"/>
          </a:p>
        </p:txBody>
      </p:sp>
      <p:sp>
        <p:nvSpPr>
          <p:cNvPr id="2" name="Rectangle 1">
            <a:extLst>
              <a:ext uri="{FF2B5EF4-FFF2-40B4-BE49-F238E27FC236}">
                <a16:creationId xmlns:a16="http://schemas.microsoft.com/office/drawing/2014/main" id="{5C571C78-C090-2B04-287A-EDB002197324}"/>
              </a:ext>
              <a:ext uri="{C183D7F6-B498-43B3-948B-1728B52AA6E4}">
                <adec:decorative xmlns:adec="http://schemas.microsoft.com/office/drawing/2017/decorative" val="1"/>
              </a:ext>
            </a:extLst>
          </p:cNvPr>
          <p:cNvSpPr/>
          <p:nvPr/>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Tree>
    <p:extLst>
      <p:ext uri="{BB962C8B-B14F-4D97-AF65-F5344CB8AC3E}">
        <p14:creationId xmlns:p14="http://schemas.microsoft.com/office/powerpoint/2010/main" val="2573359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9" y="875031"/>
            <a:ext cx="2384426" cy="5068570"/>
          </a:xfrm>
        </p:spPr>
        <p:txBody>
          <a:bodyPr/>
          <a:lstStyle>
            <a:lvl1pPr>
              <a:lnSpc>
                <a:spcPct val="100000"/>
              </a:lnSpc>
              <a:defRPr spc="-20" baseline="0">
                <a:solidFill>
                  <a:schemeClr val="bg1"/>
                </a:solidFill>
              </a:defRPr>
            </a:lvl1pPr>
          </a:lstStyle>
          <a:p>
            <a:r>
              <a:rPr lang="en-US"/>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endParaRPr lang="en-US" sz="1050"/>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1"/>
            <a:ext cx="8607425" cy="4749800"/>
          </a:xfrm>
        </p:spPr>
        <p:txBody>
          <a:bodyPr/>
          <a:lstStyle>
            <a:lvl1pPr>
              <a:defRPr/>
            </a:lvl1pPr>
          </a:lstStyle>
          <a:p>
            <a:pPr lvl="0"/>
            <a:r>
              <a:rPr lang="en-US"/>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
        <p:nvSpPr>
          <p:cNvPr id="2" name="Rectangle 1">
            <a:extLst>
              <a:ext uri="{FF2B5EF4-FFF2-40B4-BE49-F238E27FC236}">
                <a16:creationId xmlns:a16="http://schemas.microsoft.com/office/drawing/2014/main" id="{6CF41FB8-556D-B795-D282-72FBA8D49047}"/>
              </a:ext>
              <a:ext uri="{C183D7F6-B498-43B3-948B-1728B52AA6E4}">
                <adec:decorative xmlns:adec="http://schemas.microsoft.com/office/drawing/2017/decorative" val="1"/>
              </a:ext>
            </a:extLst>
          </p:cNvPr>
          <p:cNvSpPr/>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418283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9" y="996951"/>
            <a:ext cx="2384426" cy="4946650"/>
          </a:xfrm>
        </p:spPr>
        <p:txBody>
          <a:bodyPr/>
          <a:lstStyle>
            <a:lvl1pPr>
              <a:lnSpc>
                <a:spcPct val="100000"/>
              </a:lnSpc>
              <a:defRPr spc="-20" baseline="0">
                <a:solidFill>
                  <a:schemeClr val="bg1"/>
                </a:solidFill>
              </a:defRPr>
            </a:lvl1pPr>
          </a:lstStyle>
          <a:p>
            <a:r>
              <a:rPr lang="en-US"/>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endParaRPr lang="en-US" sz="1050"/>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1" y="996952"/>
            <a:ext cx="8367713" cy="4545013"/>
          </a:xfrm>
        </p:spPr>
        <p:txBody>
          <a:bodyPr/>
          <a:lstStyle>
            <a:lvl1pPr>
              <a:defRPr/>
            </a:lvl1pPr>
          </a:lstStyle>
          <a:p>
            <a:pPr lvl="0"/>
            <a:r>
              <a:rPr lang="en-US"/>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
        <p:nvSpPr>
          <p:cNvPr id="2" name="Rectangle 1">
            <a:extLst>
              <a:ext uri="{FF2B5EF4-FFF2-40B4-BE49-F238E27FC236}">
                <a16:creationId xmlns:a16="http://schemas.microsoft.com/office/drawing/2014/main" id="{FDAA5EF2-5938-45E1-4E7C-128E4C0E4DC6}"/>
              </a:ext>
              <a:ext uri="{C183D7F6-B498-43B3-948B-1728B52AA6E4}">
                <adec:decorative xmlns:adec="http://schemas.microsoft.com/office/drawing/2017/decorative" val="1"/>
              </a:ext>
            </a:extLst>
          </p:cNvPr>
          <p:cNvSpPr/>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5009217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3" y="0"/>
            <a:ext cx="12192000" cy="6858000"/>
          </a:xfrm>
          <a:noFill/>
        </p:spPr>
        <p:txBody>
          <a:bodyPr/>
          <a:lstStyle>
            <a:lvl1pPr marL="0" indent="0" algn="ctr">
              <a:buNone/>
              <a:defRPr/>
            </a:lvl1pPr>
          </a:lstStyle>
          <a:p>
            <a:r>
              <a:rPr lang="en-US"/>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7" y="-2"/>
            <a:ext cx="11014363"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5" y="4089658"/>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9" y="6356350"/>
            <a:ext cx="4837176" cy="365125"/>
          </a:xfrm>
        </p:spPr>
        <p:txBody>
          <a:bodyPr/>
          <a:lstStyle>
            <a:lvl1pPr>
              <a:defRPr>
                <a:solidFill>
                  <a:schemeClr val="bg1"/>
                </a:solidFill>
              </a:defRPr>
            </a:lvl1pPr>
          </a:lstStyle>
          <a:p>
            <a:endParaRPr lang="en-US" sz="1050"/>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50" y="6355081"/>
            <a:ext cx="4352544" cy="365125"/>
          </a:xfrm>
        </p:spPr>
        <p:txBody>
          <a:bodyPr/>
          <a:lstStyle>
            <a:lvl1pPr>
              <a:defRPr>
                <a:solidFill>
                  <a:schemeClr val="bg1"/>
                </a:solidFill>
              </a:defRPr>
            </a:lvl1pPr>
          </a:lstStyle>
          <a:p>
            <a:endParaRPr lang="en-US"/>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3" y="6356350"/>
            <a:ext cx="630936" cy="365125"/>
          </a:xfrm>
        </p:spPr>
        <p:txBody>
          <a:bodyPr/>
          <a:lstStyle>
            <a:lvl1pPr>
              <a:defRPr>
                <a:solidFill>
                  <a:schemeClr val="bg1"/>
                </a:solidFill>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394570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4" y="194784"/>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4" y="1695452"/>
            <a:ext cx="10328276" cy="4314825"/>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9" y="6356350"/>
            <a:ext cx="4837176" cy="365125"/>
          </a:xfrm>
        </p:spPr>
        <p:txBody>
          <a:bodyPr/>
          <a:lstStyle>
            <a:lvl1pPr>
              <a:defRPr/>
            </a:lvl1pPr>
          </a:lstStyle>
          <a:p>
            <a:endParaRPr lang="en-US" sz="1050"/>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
        <p:nvSpPr>
          <p:cNvPr id="3" name="Rectangle 2">
            <a:extLst>
              <a:ext uri="{FF2B5EF4-FFF2-40B4-BE49-F238E27FC236}">
                <a16:creationId xmlns:a16="http://schemas.microsoft.com/office/drawing/2014/main" id="{A0CDBF29-D221-2258-601B-E0B62420FA51}"/>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924401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60" y="194783"/>
            <a:ext cx="10022841" cy="760892"/>
          </a:xfrm>
        </p:spPr>
        <p:txBody>
          <a:bodyPr anchor="ctr"/>
          <a:lstStyle>
            <a:lvl1pPr>
              <a:lnSpc>
                <a:spcPct val="100000"/>
              </a:lnSpc>
              <a:defRPr spc="-20" baseline="0">
                <a:solidFill>
                  <a:schemeClr val="bg1"/>
                </a:solidFill>
              </a:defRPr>
            </a:lvl1pPr>
          </a:lstStyle>
          <a:p>
            <a:r>
              <a:rPr lang="en-US"/>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4" y="1560513"/>
            <a:ext cx="10899776" cy="4341812"/>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9" y="6356350"/>
            <a:ext cx="4837176" cy="365125"/>
          </a:xfrm>
        </p:spPr>
        <p:txBody>
          <a:bodyPr/>
          <a:lstStyle>
            <a:lvl1pPr>
              <a:defRPr/>
            </a:lvl1pPr>
          </a:lstStyle>
          <a:p>
            <a:endParaRPr lang="en-US" sz="1050"/>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
        <p:nvSpPr>
          <p:cNvPr id="3" name="Rectangle 2">
            <a:extLst>
              <a:ext uri="{FF2B5EF4-FFF2-40B4-BE49-F238E27FC236}">
                <a16:creationId xmlns:a16="http://schemas.microsoft.com/office/drawing/2014/main" id="{98C45877-E622-F9C4-9022-FA22A435CF95}"/>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0378563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1" y="190500"/>
            <a:ext cx="10036292" cy="773776"/>
          </a:xfrm>
        </p:spPr>
        <p:txBody>
          <a:bodyPr anchor="ctr"/>
          <a:lstStyle>
            <a:lvl1pPr algn="r">
              <a:lnSpc>
                <a:spcPct val="100000"/>
              </a:lnSpc>
              <a:defRPr spc="-20" baseline="0">
                <a:solidFill>
                  <a:schemeClr val="bg1"/>
                </a:solidFill>
              </a:defRPr>
            </a:lvl1pPr>
          </a:lstStyle>
          <a:p>
            <a:r>
              <a:rPr lang="en-US"/>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4" y="1764140"/>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4" y="2374902"/>
            <a:ext cx="4756714" cy="3365500"/>
          </a:xfrm>
        </p:spPr>
        <p:txBody>
          <a:bodyPr>
            <a:normAutofit/>
          </a:bodyPr>
          <a:lstStyle>
            <a:lvl1pPr>
              <a:defRPr sz="2000"/>
            </a:lvl1pPr>
          </a:lstStyle>
          <a:p>
            <a:pPr lvl="0"/>
            <a:r>
              <a:rPr lang="en-US"/>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2"/>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2"/>
            <a:ext cx="4756714" cy="3365500"/>
          </a:xfrm>
        </p:spPr>
        <p:txBody>
          <a:bodyPr>
            <a:normAutofit/>
          </a:bodyPr>
          <a:lstStyle>
            <a:lvl1pPr>
              <a:defRPr sz="2000"/>
            </a:lvl1pPr>
          </a:lstStyle>
          <a:p>
            <a:pPr lvl="0"/>
            <a:r>
              <a:rPr lang="en-US"/>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9" y="6356350"/>
            <a:ext cx="4837176" cy="365125"/>
          </a:xfrm>
        </p:spPr>
        <p:txBody>
          <a:bodyPr/>
          <a:lstStyle/>
          <a:p>
            <a:endParaRPr lang="en-US" sz="1050"/>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
        <p:nvSpPr>
          <p:cNvPr id="3" name="Rectangle 2">
            <a:extLst>
              <a:ext uri="{FF2B5EF4-FFF2-40B4-BE49-F238E27FC236}">
                <a16:creationId xmlns:a16="http://schemas.microsoft.com/office/drawing/2014/main" id="{109CD50F-A421-D28A-DDD7-09631189BE6C}"/>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6532911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1" y="183989"/>
            <a:ext cx="9406372" cy="803380"/>
          </a:xfrm>
        </p:spPr>
        <p:txBody>
          <a:bodyPr anchor="ctr"/>
          <a:lstStyle>
            <a:lvl1pPr algn="r">
              <a:lnSpc>
                <a:spcPct val="100000"/>
              </a:lnSpc>
              <a:defRPr spc="-20" baseline="0">
                <a:solidFill>
                  <a:schemeClr val="bg1"/>
                </a:solidFill>
              </a:defRPr>
            </a:lvl1pPr>
          </a:lstStyle>
          <a:p>
            <a:r>
              <a:rPr lang="en-US"/>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1" y="1764195"/>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4" y="2374900"/>
            <a:ext cx="3327366" cy="3485573"/>
          </a:xfrm>
        </p:spPr>
        <p:txBody>
          <a:bodyPr>
            <a:normAutofit/>
          </a:bodyPr>
          <a:lstStyle>
            <a:lvl1pPr>
              <a:defRPr sz="2000"/>
            </a:lvl1pPr>
          </a:lstStyle>
          <a:p>
            <a:pPr lvl="0"/>
            <a:r>
              <a:rPr lang="en-US"/>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9" y="1764195"/>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9" y="2374900"/>
            <a:ext cx="3327366" cy="3485573"/>
          </a:xfrm>
        </p:spPr>
        <p:txBody>
          <a:bodyPr>
            <a:normAutofit/>
          </a:bodyPr>
          <a:lstStyle>
            <a:lvl1pPr>
              <a:defRPr sz="2000"/>
            </a:lvl1pPr>
          </a:lstStyle>
          <a:p>
            <a:pPr lvl="0"/>
            <a:r>
              <a:rPr lang="en-US"/>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4" y="1764195"/>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4" y="2374900"/>
            <a:ext cx="3327366" cy="3485573"/>
          </a:xfrm>
        </p:spPr>
        <p:txBody>
          <a:bodyPr>
            <a:normAutofit/>
          </a:bodyPr>
          <a:lstStyle>
            <a:lvl1pPr>
              <a:defRPr sz="2000"/>
            </a:lvl1pPr>
          </a:lstStyle>
          <a:p>
            <a:pPr lvl="0"/>
            <a:r>
              <a:rPr lang="en-US"/>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9" y="6356350"/>
            <a:ext cx="4837176" cy="365125"/>
          </a:xfrm>
        </p:spPr>
        <p:txBody>
          <a:bodyPr/>
          <a:lstStyle/>
          <a:p>
            <a:endParaRPr lang="en-US" sz="1050"/>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
        <p:nvSpPr>
          <p:cNvPr id="6" name="Rectangle 5">
            <a:extLst>
              <a:ext uri="{FF2B5EF4-FFF2-40B4-BE49-F238E27FC236}">
                <a16:creationId xmlns:a16="http://schemas.microsoft.com/office/drawing/2014/main" id="{2E20767B-0EDB-8525-15ED-BB676F70EF42}"/>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2055381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6"/>
            <a:ext cx="5800867" cy="1569493"/>
          </a:xfrm>
        </p:spPr>
        <p:txBody>
          <a:bodyPr anchor="b">
            <a:normAutofit/>
          </a:bodyPr>
          <a:lstStyle>
            <a:lvl1pPr>
              <a:defRPr>
                <a:solidFill>
                  <a:schemeClr val="accent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5" cy="3963937"/>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8" y="6356350"/>
            <a:ext cx="3877423" cy="365125"/>
          </a:xfrm>
        </p:spPr>
        <p:txBody>
          <a:bodyPr/>
          <a:lstStyle/>
          <a:p>
            <a:endParaRPr lang="en-US" sz="1050"/>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8" y="665579"/>
            <a:ext cx="2214562" cy="2513012"/>
          </a:xfrm>
        </p:spPr>
        <p:txBody>
          <a:bodyPr/>
          <a:lstStyle>
            <a:lvl1pPr marL="0" indent="0" algn="ctr">
              <a:buNone/>
              <a:defRPr/>
            </a:lvl1pPr>
          </a:lstStyle>
          <a:p>
            <a:r>
              <a:rPr lang="en-US"/>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6" y="3607271"/>
            <a:ext cx="2214562" cy="2513012"/>
          </a:xfrm>
        </p:spPr>
        <p:txBody>
          <a:bodyPr/>
          <a:lstStyle>
            <a:lvl1pPr marL="0" indent="0" algn="ctr">
              <a:buNone/>
              <a:defRPr/>
            </a:lvl1pPr>
          </a:lstStyle>
          <a:p>
            <a:r>
              <a:rPr lang="en-US"/>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2784940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2" y="4947315"/>
            <a:ext cx="7700617" cy="1409037"/>
          </a:xfrm>
        </p:spPr>
        <p:txBody>
          <a:bodyPr anchor="ctr">
            <a:normAutofit/>
          </a:bodyPr>
          <a:lstStyle>
            <a:lvl1pPr>
              <a:defRPr>
                <a:solidFill>
                  <a:schemeClr val="bg1"/>
                </a:solidFill>
              </a:defRPr>
            </a:lvl1pPr>
          </a:lstStyle>
          <a:p>
            <a:r>
              <a:rPr lang="en-US" sz="5400"/>
              <a:t>Click to edit Master title style</a:t>
            </a:r>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3" y="386991"/>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2"/>
            <a:ext cx="9144000" cy="4532313"/>
          </a:xfrm>
        </p:spPr>
        <p:txBody>
          <a:bodyPr/>
          <a:lstStyle>
            <a:lvl1pPr marL="0" indent="0" algn="ctr">
              <a:buNone/>
              <a:defRPr/>
            </a:lvl1pPr>
          </a:lstStyle>
          <a:p>
            <a:r>
              <a:rPr lang="en-US"/>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9" y="6356350"/>
            <a:ext cx="4837176" cy="365125"/>
          </a:xfrm>
        </p:spPr>
        <p:txBody>
          <a:bodyPr/>
          <a:lstStyle>
            <a:lvl1pPr>
              <a:defRPr>
                <a:solidFill>
                  <a:schemeClr val="bg1"/>
                </a:solidFill>
              </a:defRPr>
            </a:lvl1pPr>
          </a:lstStyle>
          <a:p>
            <a:endParaRPr lang="en-US" sz="1050"/>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5"/>
            <a:ext cx="3048000" cy="2325687"/>
          </a:xfrm>
        </p:spPr>
        <p:txBody>
          <a:bodyPr/>
          <a:lstStyle>
            <a:lvl1pPr marL="0" indent="0" algn="ctr">
              <a:buNone/>
              <a:defRPr/>
            </a:lvl1pPr>
          </a:lstStyle>
          <a:p>
            <a:r>
              <a:rPr lang="en-US"/>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50" y="6355081"/>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endParaRPr lang="en-US"/>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3"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0D4885A8-DDA8-4FCF-AB25-DA8F78EC7557}" type="slidenum">
              <a:rPr lang="en-US" smtClean="0"/>
              <a:pPr/>
              <a:t>‹#›</a:t>
            </a:fld>
            <a:endParaRPr lang="en-US"/>
          </a:p>
        </p:txBody>
      </p:sp>
      <p:sp>
        <p:nvSpPr>
          <p:cNvPr id="2" name="Rectangle 1">
            <a:extLst>
              <a:ext uri="{FF2B5EF4-FFF2-40B4-BE49-F238E27FC236}">
                <a16:creationId xmlns:a16="http://schemas.microsoft.com/office/drawing/2014/main" id="{A94CA1CF-DCEF-3EAB-8E4A-EF7741F62F35}"/>
              </a:ext>
              <a:ext uri="{C183D7F6-B498-43B3-948B-1728B52AA6E4}">
                <adec:decorative xmlns:adec="http://schemas.microsoft.com/office/drawing/2017/decorative" val="1"/>
              </a:ext>
            </a:extLst>
          </p:cNvPr>
          <p:cNvSpPr/>
          <p:nvPr/>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Tree>
    <p:extLst>
      <p:ext uri="{BB962C8B-B14F-4D97-AF65-F5344CB8AC3E}">
        <p14:creationId xmlns:p14="http://schemas.microsoft.com/office/powerpoint/2010/main" val="4069894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7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7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7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7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p:nvSpPr>
        <p:spPr>
          <a:xfrm>
            <a:off x="2" y="0"/>
            <a:ext cx="81153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hasCustomPrompt="1"/>
          </p:nvPr>
        </p:nvSpPr>
        <p:spPr>
          <a:xfrm>
            <a:off x="649045" y="1090371"/>
            <a:ext cx="6815446" cy="3212719"/>
          </a:xfrm>
        </p:spPr>
        <p:txBody>
          <a:bodyPr anchor="t">
            <a:normAutofit/>
          </a:bodyPr>
          <a:lstStyle>
            <a:lvl1pPr>
              <a:defRPr sz="8000" spc="-20" baseline="0">
                <a:solidFill>
                  <a:schemeClr val="bg1"/>
                </a:solidFill>
                <a:latin typeface="+mn-lt"/>
              </a:defRPr>
            </a:lvl1pPr>
          </a:lstStyle>
          <a:p>
            <a:r>
              <a:rPr lang="en-US"/>
              <a:t>CLICK TO EDIT MASTER TITLE STYLE</a:t>
            </a:r>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6" y="4345089"/>
            <a:ext cx="6437555" cy="735608"/>
          </a:xfrm>
        </p:spPr>
        <p:txBody>
          <a:bodyPr anchor="b">
            <a:normAutofit/>
          </a:bodyPr>
          <a:lstStyle>
            <a:lvl1pPr marL="0" indent="0">
              <a:buNone/>
              <a:defRPr sz="2800" b="1">
                <a:solidFill>
                  <a:schemeClr val="bg1"/>
                </a:solidFill>
              </a:defRPr>
            </a:lvl1pPr>
          </a:lstStyle>
          <a:p>
            <a:r>
              <a:rPr lang="en-US"/>
              <a:t>Click to edit Master subtitle style</a:t>
            </a:r>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4" y="0"/>
            <a:ext cx="4082983" cy="6858000"/>
          </a:xfrm>
        </p:spPr>
        <p:txBody>
          <a:bodyPr/>
          <a:lstStyle>
            <a:lvl1pPr marL="0" indent="0" algn="ctr">
              <a:buNone/>
              <a:defRPr/>
            </a:lvl1pPr>
          </a:lstStyle>
          <a:p>
            <a:r>
              <a:rPr lang="en-US"/>
              <a:t>Click to add photo</a:t>
            </a:r>
          </a:p>
        </p:txBody>
      </p:sp>
    </p:spTree>
    <p:extLst>
      <p:ext uri="{BB962C8B-B14F-4D97-AF65-F5344CB8AC3E}">
        <p14:creationId xmlns:p14="http://schemas.microsoft.com/office/powerpoint/2010/main" val="3712904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2"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Tree>
    <p:extLst>
      <p:ext uri="{BB962C8B-B14F-4D97-AF65-F5344CB8AC3E}">
        <p14:creationId xmlns:p14="http://schemas.microsoft.com/office/powerpoint/2010/main" val="71217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p:nvSpPr>
        <p:spPr>
          <a:xfrm>
            <a:off x="0" y="0"/>
            <a:ext cx="40767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hasCustomPrompt="1"/>
          </p:nvPr>
        </p:nvSpPr>
        <p:spPr>
          <a:xfrm>
            <a:off x="532265" y="776943"/>
            <a:ext cx="3209008" cy="5166659"/>
          </a:xfrm>
        </p:spPr>
        <p:txBody>
          <a:bodyPr anchor="b"/>
          <a:lstStyle>
            <a:lvl1pPr>
              <a:lnSpc>
                <a:spcPts val="4200"/>
              </a:lnSpc>
              <a:defRPr spc="-20" baseline="0">
                <a:solidFill>
                  <a:schemeClr val="bg1"/>
                </a:solidFill>
                <a:latin typeface="+mn-lt"/>
              </a:defRPr>
            </a:lvl1pPr>
          </a:lstStyle>
          <a:p>
            <a:r>
              <a:rPr lang="en-US">
                <a:solidFill>
                  <a:srgbClr val="FFFFFF"/>
                </a:solidFill>
              </a:rPr>
              <a:t>CLICK TO EDIT MASTER TITLE STYLE</a:t>
            </a: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8" y="6356350"/>
            <a:ext cx="3749040" cy="365125"/>
          </a:xfrm>
        </p:spPr>
        <p:txBody>
          <a:bodyPr/>
          <a:lstStyle>
            <a:lvl1pPr>
              <a:defRPr>
                <a:solidFill>
                  <a:schemeClr val="bg1"/>
                </a:solidFill>
              </a:defRPr>
            </a:lvl1pPr>
          </a:lstStyle>
          <a:p>
            <a:endParaRPr lang="en-US" sz="1050"/>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1" y="0"/>
            <a:ext cx="4038600" cy="3429000"/>
          </a:xfrm>
        </p:spPr>
        <p:txBody>
          <a:bodyPr/>
          <a:lstStyle>
            <a:lvl1pPr marL="0" indent="0" algn="ctr">
              <a:buNone/>
              <a:defRPr/>
            </a:lvl1pPr>
          </a:lstStyle>
          <a:p>
            <a:r>
              <a:rPr lang="en-US"/>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1" y="0"/>
            <a:ext cx="4076701" cy="3429000"/>
          </a:xfrm>
        </p:spPr>
        <p:txBody>
          <a:bodyPr/>
          <a:lstStyle>
            <a:lvl1pPr marL="0" indent="0" algn="ctr">
              <a:buNone/>
              <a:defRPr/>
            </a:lvl1pPr>
          </a:lstStyle>
          <a:p>
            <a:r>
              <a:rPr lang="en-US"/>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1" y="3841752"/>
            <a:ext cx="6599238" cy="2296083"/>
          </a:xfrm>
        </p:spPr>
        <p:txBody>
          <a:bodyPr>
            <a:normAutofit/>
          </a:bodyPr>
          <a:lstStyle>
            <a:lvl1pPr marL="342909" indent="-342909">
              <a:buFont typeface="Arial" panose="020B0604020202020204" pitchFamily="34" charset="0"/>
              <a:buChar char="•"/>
              <a:defRPr sz="2000"/>
            </a:lvl1pPr>
          </a:lstStyle>
          <a:p>
            <a:pPr lvl="0"/>
            <a:r>
              <a:rPr lang="en-US"/>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1409172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hasCustomPrompt="1"/>
          </p:nvPr>
        </p:nvSpPr>
        <p:spPr>
          <a:xfrm>
            <a:off x="354405" y="561429"/>
            <a:ext cx="10425356" cy="1501327"/>
          </a:xfrm>
        </p:spPr>
        <p:txBody>
          <a:bodyPr/>
          <a:lstStyle>
            <a:lvl1pPr>
              <a:defRPr b="0" spc="-20" baseline="0">
                <a:solidFill>
                  <a:schemeClr val="bg1"/>
                </a:solidFill>
                <a:latin typeface="+mn-lt"/>
              </a:defRPr>
            </a:lvl1pPr>
          </a:lstStyle>
          <a:p>
            <a:r>
              <a:rPr lang="en-US">
                <a:solidFill>
                  <a:srgbClr val="FFFFFF"/>
                </a:solidFill>
              </a:rPr>
              <a:t>CLICK TO EDIT MASTER TITLE STYLE</a:t>
            </a: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1" y="2286000"/>
            <a:ext cx="5067301"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9" y="6356350"/>
            <a:ext cx="4837176" cy="365125"/>
          </a:xfrm>
        </p:spPr>
        <p:txBody>
          <a:bodyPr/>
          <a:lstStyle>
            <a:lvl1pPr>
              <a:defRPr>
                <a:solidFill>
                  <a:schemeClr val="bg1"/>
                </a:solidFill>
              </a:defRPr>
            </a:lvl1pPr>
          </a:lstStyle>
          <a:p>
            <a:endParaRPr lang="en-US" sz="1050"/>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8"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19550980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hasCustomPrompt="1"/>
          </p:nvPr>
        </p:nvSpPr>
        <p:spPr>
          <a:xfrm>
            <a:off x="649046" y="753037"/>
            <a:ext cx="5945393" cy="2366683"/>
          </a:xfrm>
        </p:spPr>
        <p:txBody>
          <a:bodyPr>
            <a:normAutofit/>
          </a:bodyPr>
          <a:lstStyle>
            <a:lvl1pPr>
              <a:defRPr spc="-20" baseline="0">
                <a:solidFill>
                  <a:schemeClr val="bg1"/>
                </a:solidFill>
                <a:latin typeface="+mn-lt"/>
              </a:defRPr>
            </a:lvl1pPr>
          </a:lstStyle>
          <a:p>
            <a:r>
              <a:rPr lang="en-US" sz="6000"/>
              <a:t>CLICK TO EDIT MASTER TITLE STYLE</a:t>
            </a:r>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6" y="3075870"/>
            <a:ext cx="5945393" cy="1108335"/>
          </a:xfrm>
        </p:spPr>
        <p:txBody>
          <a:bodyPr>
            <a:normAutofit/>
          </a:bodyPr>
          <a:lstStyle>
            <a:lvl1pPr marL="0" indent="0">
              <a:buNone/>
              <a:defRPr sz="2400">
                <a:solidFill>
                  <a:schemeClr val="bg1"/>
                </a:solidFill>
              </a:defRPr>
            </a:lvl1pPr>
          </a:lstStyle>
          <a:p>
            <a:r>
              <a:rPr lang="en-US"/>
              <a:t>Click to edit Master subtitle style</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9" y="6356350"/>
            <a:ext cx="4837176" cy="365125"/>
          </a:xfrm>
        </p:spPr>
        <p:txBody>
          <a:bodyPr/>
          <a:lstStyle>
            <a:lvl1pPr>
              <a:defRPr>
                <a:solidFill>
                  <a:schemeClr val="bg1"/>
                </a:solidFill>
              </a:defRPr>
            </a:lvl1pPr>
          </a:lstStyle>
          <a:p>
            <a:endParaRPr lang="en-US" sz="1050"/>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1" y="0"/>
            <a:ext cx="5105400" cy="4533900"/>
          </a:xfrm>
        </p:spPr>
        <p:txBody>
          <a:bodyPr/>
          <a:lstStyle>
            <a:lvl1pPr marL="0" indent="0" algn="ctr">
              <a:buNone/>
              <a:defRPr/>
            </a:lvl1pPr>
          </a:lstStyle>
          <a:p>
            <a:r>
              <a:rPr lang="en-US"/>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9" y="4533900"/>
            <a:ext cx="5105403" cy="2324100"/>
          </a:xfrm>
        </p:spPr>
        <p:txBody>
          <a:bodyPr/>
          <a:lstStyle>
            <a:lvl1pPr marL="0" indent="0">
              <a:buNone/>
              <a:defRPr/>
            </a:lvl1pPr>
          </a:lstStyle>
          <a:p>
            <a:r>
              <a:rPr lang="en-US"/>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50" y="6355081"/>
            <a:ext cx="4352544" cy="365125"/>
          </a:xfr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3" y="6356350"/>
            <a:ext cx="630936" cy="365125"/>
          </a:xfrm>
        </p:spPr>
        <p:txBody>
          <a:bodyPr/>
          <a:lstStyle>
            <a:lvl1pPr>
              <a:defRPr>
                <a:solidFill>
                  <a:schemeClr val="bg1"/>
                </a:solidFill>
              </a:defRPr>
            </a:lvl1pPr>
          </a:lstStyle>
          <a:p>
            <a:fld id="{0D4885A8-DDA8-4FCF-AB25-DA8F78EC7557}" type="slidenum">
              <a:rPr lang="en-US" smtClean="0"/>
              <a:pPr/>
              <a:t>‹#›</a:t>
            </a:fld>
            <a:endParaRPr lang="en-US"/>
          </a:p>
        </p:txBody>
      </p:sp>
      <p:sp>
        <p:nvSpPr>
          <p:cNvPr id="6" name="Text Placeholder 5">
            <a:extLst>
              <a:ext uri="{FF2B5EF4-FFF2-40B4-BE49-F238E27FC236}">
                <a16:creationId xmlns:a16="http://schemas.microsoft.com/office/drawing/2014/main" id="{A8D6CE79-2B80-24AB-054C-5E0B2D5C1EB6}"/>
              </a:ext>
            </a:extLst>
          </p:cNvPr>
          <p:cNvSpPr>
            <a:spLocks noGrp="1"/>
          </p:cNvSpPr>
          <p:nvPr>
            <p:ph type="body" sz="quarter" idx="16"/>
          </p:nvPr>
        </p:nvSpPr>
        <p:spPr>
          <a:xfrm>
            <a:off x="540684" y="4693864"/>
            <a:ext cx="6199654" cy="2026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1008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9" y="875031"/>
            <a:ext cx="2384426" cy="5068570"/>
          </a:xfrm>
        </p:spPr>
        <p:txBody>
          <a:bodyPr/>
          <a:lstStyle>
            <a:lvl1pPr>
              <a:lnSpc>
                <a:spcPct val="100000"/>
              </a:lnSpc>
              <a:defRPr spc="-20" baseline="0">
                <a:solidFill>
                  <a:schemeClr val="bg1"/>
                </a:solidFill>
                <a:latin typeface="+mn-lt"/>
              </a:defRPr>
            </a:lvl1pPr>
          </a:lstStyle>
          <a:p>
            <a:r>
              <a:rPr lang="en-US"/>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endParaRPr lang="en-US" sz="1050"/>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1"/>
            <a:ext cx="8607425" cy="4749800"/>
          </a:xfrm>
        </p:spPr>
        <p:txBody>
          <a:bodyPr/>
          <a:lstStyle>
            <a:lvl1pPr>
              <a:defRPr/>
            </a:lvl1pPr>
          </a:lstStyle>
          <a:p>
            <a:pPr lvl="0"/>
            <a:r>
              <a:rPr lang="en-US"/>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6327124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9" y="996951"/>
            <a:ext cx="2384426" cy="4946650"/>
          </a:xfrm>
        </p:spPr>
        <p:txBody>
          <a:bodyPr/>
          <a:lstStyle>
            <a:lvl1pPr>
              <a:lnSpc>
                <a:spcPts val="4800"/>
              </a:lnSpc>
              <a:defRPr spc="-20" baseline="0">
                <a:solidFill>
                  <a:schemeClr val="bg1"/>
                </a:solidFill>
                <a:latin typeface="+mn-lt"/>
              </a:defRPr>
            </a:lvl1pPr>
          </a:lstStyle>
          <a:p>
            <a:r>
              <a:rPr lang="en-US"/>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endParaRPr lang="en-US"/>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1" y="996952"/>
            <a:ext cx="8367713" cy="4545013"/>
          </a:xfrm>
        </p:spPr>
        <p:txBody>
          <a:bodyPr/>
          <a:lstStyle>
            <a:lvl1pPr>
              <a:defRPr/>
            </a:lvl1pPr>
          </a:lstStyle>
          <a:p>
            <a:pPr lvl="0"/>
            <a:r>
              <a:rPr lang="en-US"/>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50" y="6355081"/>
            <a:ext cx="4352544" cy="365125"/>
          </a:xfrm>
        </p:spPr>
        <p:txBody>
          <a:bodyPr/>
          <a:lstStyle>
            <a:lvl1pPr>
              <a:defRPr/>
            </a:lvl1pPr>
          </a:lstStyle>
          <a:p>
            <a:pPr>
              <a:defRPr/>
            </a:pPr>
            <a:endParaRPr lang="en-US">
              <a:solidFill>
                <a:prstClr val="black"/>
              </a:solidFill>
            </a:endParaRP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3" y="6356350"/>
            <a:ext cx="630936" cy="365125"/>
          </a:xfrm>
        </p:spPr>
        <p:txBody>
          <a:bodyPr/>
          <a:lstStyle/>
          <a:p>
            <a:pPr defTabSz="914424">
              <a:defRPr/>
            </a:pPr>
            <a:fld id="{06B786C7-B8F9-4072-AAAA-17258464D730}" type="slidenum">
              <a:rPr lang="en-US" smtClean="0">
                <a:solidFill>
                  <a:prstClr val="black"/>
                </a:solidFill>
              </a:rPr>
              <a:pPr defTabSz="914424">
                <a:defRPr/>
              </a:pPr>
              <a:t>‹#›</a:t>
            </a:fld>
            <a:endParaRPr lang="en-US">
              <a:solidFill>
                <a:prstClr val="black"/>
              </a:solidFill>
            </a:endParaRPr>
          </a:p>
        </p:txBody>
      </p:sp>
    </p:spTree>
    <p:extLst>
      <p:ext uri="{BB962C8B-B14F-4D97-AF65-F5344CB8AC3E}">
        <p14:creationId xmlns:p14="http://schemas.microsoft.com/office/powerpoint/2010/main" val="10838754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3" y="0"/>
            <a:ext cx="12192000" cy="6858000"/>
          </a:xfrm>
          <a:noFill/>
        </p:spPr>
        <p:txBody>
          <a:bodyPr/>
          <a:lstStyle>
            <a:lvl1pPr marL="0" indent="0" algn="ctr">
              <a:buNone/>
              <a:defRPr/>
            </a:lvl1pPr>
          </a:lstStyle>
          <a:p>
            <a:r>
              <a:rPr lang="en-US"/>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hasCustomPrompt="1"/>
          </p:nvPr>
        </p:nvSpPr>
        <p:spPr>
          <a:xfrm>
            <a:off x="1177637" y="-2"/>
            <a:ext cx="11014363"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5" y="4089658"/>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9" y="6356350"/>
            <a:ext cx="4837176" cy="365125"/>
          </a:xfrm>
        </p:spPr>
        <p:txBody>
          <a:bodyPr/>
          <a:lstStyle>
            <a:lvl1pPr>
              <a:defRPr>
                <a:solidFill>
                  <a:schemeClr val="bg1"/>
                </a:solidFill>
              </a:defRPr>
            </a:lvl1pPr>
          </a:lstStyle>
          <a:p>
            <a:endParaRPr lang="en-US" sz="1050"/>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50" y="6355081"/>
            <a:ext cx="4352544" cy="365125"/>
          </a:xfrm>
        </p:spPr>
        <p:txBody>
          <a:bodyPr/>
          <a:lstStyle>
            <a:lvl1pPr>
              <a:defRPr>
                <a:solidFill>
                  <a:schemeClr val="bg1"/>
                </a:solidFill>
              </a:defRPr>
            </a:lvl1pPr>
          </a:lstStyle>
          <a:p>
            <a:endParaRPr lang="en-US"/>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3" y="6356350"/>
            <a:ext cx="630936" cy="365125"/>
          </a:xfrm>
        </p:spPr>
        <p:txBody>
          <a:bodyPr/>
          <a:lstStyle>
            <a:lvl1pPr>
              <a:defRPr>
                <a:solidFill>
                  <a:schemeClr val="bg1"/>
                </a:solidFill>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33598274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4" y="194784"/>
            <a:ext cx="9421177" cy="769493"/>
          </a:xfrm>
        </p:spPr>
        <p:txBody>
          <a:bodyPr anchor="ctr"/>
          <a:lstStyle>
            <a:lvl1pPr>
              <a:lnSpc>
                <a:spcPct val="100000"/>
              </a:lnSpc>
              <a:defRPr spc="-20" baseline="0">
                <a:solidFill>
                  <a:schemeClr val="bg1"/>
                </a:solidFill>
                <a:latin typeface="+mn-lt"/>
              </a:defRPr>
            </a:lvl1pPr>
          </a:lstStyle>
          <a:p>
            <a:r>
              <a:rPr lang="en-US"/>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4" y="1695452"/>
            <a:ext cx="10328276" cy="4314825"/>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9" y="6356350"/>
            <a:ext cx="4837176" cy="365125"/>
          </a:xfrm>
        </p:spPr>
        <p:txBody>
          <a:bodyPr/>
          <a:lstStyle>
            <a:lvl1pPr>
              <a:defRPr/>
            </a:lvl1pPr>
          </a:lstStyle>
          <a:p>
            <a:endParaRPr lang="en-US" sz="1050"/>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34798121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60" y="194783"/>
            <a:ext cx="10022841" cy="760892"/>
          </a:xfrm>
        </p:spPr>
        <p:txBody>
          <a:bodyPr anchor="ctr"/>
          <a:lstStyle>
            <a:lvl1pPr>
              <a:lnSpc>
                <a:spcPct val="100000"/>
              </a:lnSpc>
              <a:defRPr spc="-20" baseline="0">
                <a:solidFill>
                  <a:schemeClr val="bg1"/>
                </a:solidFill>
                <a:latin typeface="+mn-lt"/>
              </a:defRPr>
            </a:lvl1pPr>
          </a:lstStyle>
          <a:p>
            <a:r>
              <a:rPr lang="en-US"/>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4" y="1560513"/>
            <a:ext cx="10899776" cy="4341812"/>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9" y="6356350"/>
            <a:ext cx="4837176" cy="365125"/>
          </a:xfrm>
        </p:spPr>
        <p:txBody>
          <a:bodyPr/>
          <a:lstStyle>
            <a:lvl1pPr>
              <a:defRPr/>
            </a:lvl1pPr>
          </a:lstStyle>
          <a:p>
            <a:endParaRPr lang="en-US" sz="1050"/>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4241948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8"/>
        <p:cNvGrpSpPr/>
        <p:nvPr/>
      </p:nvGrpSpPr>
      <p:grpSpPr>
        <a:xfrm>
          <a:off x="0" y="0"/>
          <a:ext cx="0" cy="0"/>
          <a:chOff x="0" y="0"/>
          <a:chExt cx="0" cy="0"/>
        </a:xfrm>
      </p:grpSpPr>
      <p:sp>
        <p:nvSpPr>
          <p:cNvPr id="49" name="Google Shape;49;p77"/>
          <p:cNvSpPr/>
          <p:nvPr/>
        </p:nvSpPr>
        <p:spPr>
          <a:xfrm>
            <a:off x="0" y="5915229"/>
            <a:ext cx="12192000" cy="942771"/>
          </a:xfrm>
          <a:prstGeom prst="rect">
            <a:avLst/>
          </a:prstGeom>
          <a:solidFill>
            <a:srgbClr val="0054A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pic>
        <p:nvPicPr>
          <p:cNvPr id="50" name="Google Shape;50;p77"/>
          <p:cNvPicPr preferRelativeResize="0"/>
          <p:nvPr/>
        </p:nvPicPr>
        <p:blipFill rotWithShape="1">
          <a:blip r:embed="rId2">
            <a:alphaModFix/>
          </a:blip>
          <a:srcRect/>
          <a:stretch/>
        </p:blipFill>
        <p:spPr>
          <a:xfrm>
            <a:off x="162667" y="5774114"/>
            <a:ext cx="4085483" cy="1259690"/>
          </a:xfrm>
          <a:prstGeom prst="rect">
            <a:avLst/>
          </a:prstGeom>
          <a:noFill/>
          <a:ln>
            <a:noFill/>
          </a:ln>
        </p:spPr>
      </p:pic>
      <p:sp>
        <p:nvSpPr>
          <p:cNvPr id="51" name="Google Shape;51;p77"/>
          <p:cNvSpPr txBox="1"/>
          <p:nvPr/>
        </p:nvSpPr>
        <p:spPr>
          <a:xfrm>
            <a:off x="9967068" y="6345737"/>
            <a:ext cx="2124676" cy="4001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2000"/>
              <a:buFont typeface="Calibri"/>
              <a:buNone/>
            </a:pPr>
            <a:r>
              <a:rPr lang="en-US" sz="2000" b="0" i="0" u="none" strike="noStrike" cap="none">
                <a:solidFill>
                  <a:srgbClr val="FFFFFF"/>
                </a:solidFill>
                <a:latin typeface="Calibri"/>
                <a:ea typeface="Calibri"/>
                <a:cs typeface="Calibri"/>
                <a:sym typeface="Calibri"/>
              </a:rPr>
              <a:t>Office of Water</a:t>
            </a:r>
            <a:endParaRPr sz="1400" b="0" i="0" u="none" strike="noStrike" cap="none">
              <a:solidFill>
                <a:srgbClr val="000000"/>
              </a:solidFill>
              <a:latin typeface="Arial"/>
              <a:ea typeface="Arial"/>
              <a:cs typeface="Arial"/>
              <a:sym typeface="Arial"/>
            </a:endParaRPr>
          </a:p>
        </p:txBody>
      </p:sp>
      <p:sp>
        <p:nvSpPr>
          <p:cNvPr id="52" name="Google Shape;52;p77"/>
          <p:cNvSpPr txBox="1"/>
          <p:nvPr/>
        </p:nvSpPr>
        <p:spPr>
          <a:xfrm>
            <a:off x="4639418" y="6123788"/>
            <a:ext cx="4936382" cy="45280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0000"/>
              </a:solidFill>
              <a:latin typeface="Calibri"/>
              <a:ea typeface="Calibri"/>
              <a:cs typeface="Calibri"/>
              <a:sym typeface="Calibri"/>
            </a:endParaRPr>
          </a:p>
        </p:txBody>
      </p:sp>
      <p:sp>
        <p:nvSpPr>
          <p:cNvPr id="53" name="Google Shape;53;p77"/>
          <p:cNvSpPr txBox="1">
            <a:spLocks noGrp="1"/>
          </p:cNvSpPr>
          <p:nvPr>
            <p:ph type="title"/>
          </p:nvPr>
        </p:nvSpPr>
        <p:spPr>
          <a:xfrm>
            <a:off x="317500" y="365125"/>
            <a:ext cx="115951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54A6"/>
              </a:buClr>
              <a:buSzPts val="4000"/>
              <a:buFont typeface="Calibri"/>
              <a:buNone/>
              <a:defRPr sz="4000" b="1">
                <a:solidFill>
                  <a:srgbClr val="0054A6"/>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77"/>
          <p:cNvSpPr txBox="1">
            <a:spLocks noGrp="1"/>
          </p:cNvSpPr>
          <p:nvPr>
            <p:ph type="body" idx="1"/>
          </p:nvPr>
        </p:nvSpPr>
        <p:spPr>
          <a:xfrm>
            <a:off x="317500" y="1780293"/>
            <a:ext cx="11595100" cy="394313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54A6"/>
              </a:buClr>
              <a:buSzPts val="2800"/>
              <a:buChar char="•"/>
              <a:defRPr>
                <a:solidFill>
                  <a:srgbClr val="262626"/>
                </a:solidFill>
              </a:defRPr>
            </a:lvl1pPr>
            <a:lvl2pPr marL="914400" lvl="1" indent="-381000" algn="l">
              <a:lnSpc>
                <a:spcPct val="90000"/>
              </a:lnSpc>
              <a:spcBef>
                <a:spcPts val="500"/>
              </a:spcBef>
              <a:spcAft>
                <a:spcPts val="0"/>
              </a:spcAft>
              <a:buClr>
                <a:srgbClr val="0054A6"/>
              </a:buClr>
              <a:buSzPts val="2400"/>
              <a:buChar char="•"/>
              <a:defRPr>
                <a:solidFill>
                  <a:srgbClr val="262626"/>
                </a:solidFill>
              </a:defRPr>
            </a:lvl2pPr>
            <a:lvl3pPr marL="1371600" lvl="2" indent="-355600" algn="l">
              <a:lnSpc>
                <a:spcPct val="90000"/>
              </a:lnSpc>
              <a:spcBef>
                <a:spcPts val="500"/>
              </a:spcBef>
              <a:spcAft>
                <a:spcPts val="0"/>
              </a:spcAft>
              <a:buClr>
                <a:srgbClr val="0054A6"/>
              </a:buClr>
              <a:buSzPts val="2000"/>
              <a:buChar char="•"/>
              <a:defRPr>
                <a:solidFill>
                  <a:srgbClr val="262626"/>
                </a:solidFill>
              </a:defRPr>
            </a:lvl3pPr>
            <a:lvl4pPr marL="1828800" lvl="3" indent="-342900" algn="l">
              <a:lnSpc>
                <a:spcPct val="90000"/>
              </a:lnSpc>
              <a:spcBef>
                <a:spcPts val="500"/>
              </a:spcBef>
              <a:spcAft>
                <a:spcPts val="0"/>
              </a:spcAft>
              <a:buClr>
                <a:srgbClr val="0054A6"/>
              </a:buClr>
              <a:buSzPts val="1800"/>
              <a:buChar char="•"/>
              <a:defRPr>
                <a:solidFill>
                  <a:srgbClr val="262626"/>
                </a:solidFill>
              </a:defRPr>
            </a:lvl4pPr>
            <a:lvl5pPr marL="2286000" lvl="4" indent="-342900" algn="l">
              <a:lnSpc>
                <a:spcPct val="90000"/>
              </a:lnSpc>
              <a:spcBef>
                <a:spcPts val="500"/>
              </a:spcBef>
              <a:spcAft>
                <a:spcPts val="0"/>
              </a:spcAft>
              <a:buClr>
                <a:srgbClr val="0054A6"/>
              </a:buClr>
              <a:buSzPts val="1800"/>
              <a:buChar char="•"/>
              <a:defRPr>
                <a:solidFill>
                  <a:srgbClr val="262626"/>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1" y="190500"/>
            <a:ext cx="10036292" cy="773776"/>
          </a:xfrm>
        </p:spPr>
        <p:txBody>
          <a:bodyPr anchor="ctr"/>
          <a:lstStyle>
            <a:lvl1pPr algn="r">
              <a:lnSpc>
                <a:spcPct val="100000"/>
              </a:lnSpc>
              <a:defRPr spc="-20" baseline="0">
                <a:solidFill>
                  <a:schemeClr val="bg1"/>
                </a:solidFill>
                <a:latin typeface="+mn-lt"/>
              </a:defRPr>
            </a:lvl1pPr>
          </a:lstStyle>
          <a:p>
            <a:r>
              <a:rPr lang="en-US"/>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4" y="1764140"/>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4" y="2374902"/>
            <a:ext cx="4756714" cy="3365500"/>
          </a:xfrm>
        </p:spPr>
        <p:txBody>
          <a:bodyPr>
            <a:normAutofit/>
          </a:bodyPr>
          <a:lstStyle>
            <a:lvl1pPr>
              <a:defRPr sz="2000"/>
            </a:lvl1pPr>
          </a:lstStyle>
          <a:p>
            <a:pPr lvl="0"/>
            <a:r>
              <a:rPr lang="en-US"/>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2"/>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2"/>
            <a:ext cx="4756714" cy="3365500"/>
          </a:xfrm>
        </p:spPr>
        <p:txBody>
          <a:bodyPr>
            <a:normAutofit/>
          </a:bodyPr>
          <a:lstStyle>
            <a:lvl1pPr>
              <a:defRPr sz="2000"/>
            </a:lvl1pPr>
          </a:lstStyle>
          <a:p>
            <a:pPr lvl="0"/>
            <a:r>
              <a:rPr lang="en-US"/>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9" y="6356350"/>
            <a:ext cx="4837176" cy="365125"/>
          </a:xfrm>
        </p:spPr>
        <p:txBody>
          <a:bodyPr/>
          <a:lstStyle/>
          <a:p>
            <a:endParaRPr lang="en-US" sz="1050"/>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3921758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1" y="183989"/>
            <a:ext cx="9406372" cy="803380"/>
          </a:xfrm>
        </p:spPr>
        <p:txBody>
          <a:bodyPr anchor="ctr"/>
          <a:lstStyle>
            <a:lvl1pPr algn="r">
              <a:lnSpc>
                <a:spcPct val="100000"/>
              </a:lnSpc>
              <a:defRPr spc="-20" baseline="0">
                <a:solidFill>
                  <a:schemeClr val="bg1"/>
                </a:solidFill>
                <a:latin typeface="+mn-lt"/>
              </a:defRPr>
            </a:lvl1pPr>
          </a:lstStyle>
          <a:p>
            <a:r>
              <a:rPr lang="en-US"/>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1" y="1764195"/>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4" y="2374900"/>
            <a:ext cx="3327366" cy="3485573"/>
          </a:xfrm>
        </p:spPr>
        <p:txBody>
          <a:bodyPr>
            <a:normAutofit/>
          </a:bodyPr>
          <a:lstStyle>
            <a:lvl1pPr>
              <a:defRPr sz="2000"/>
            </a:lvl1pPr>
          </a:lstStyle>
          <a:p>
            <a:pPr lvl="0"/>
            <a:r>
              <a:rPr lang="en-US"/>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9" y="1764195"/>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9" y="2374900"/>
            <a:ext cx="3327366" cy="3485573"/>
          </a:xfrm>
        </p:spPr>
        <p:txBody>
          <a:bodyPr>
            <a:normAutofit/>
          </a:bodyPr>
          <a:lstStyle>
            <a:lvl1pPr>
              <a:defRPr sz="2000"/>
            </a:lvl1pPr>
          </a:lstStyle>
          <a:p>
            <a:pPr lvl="0"/>
            <a:r>
              <a:rPr lang="en-US"/>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4" y="1764195"/>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4" y="2374900"/>
            <a:ext cx="3327366" cy="3485573"/>
          </a:xfrm>
        </p:spPr>
        <p:txBody>
          <a:bodyPr>
            <a:normAutofit/>
          </a:bodyPr>
          <a:lstStyle>
            <a:lvl1pPr>
              <a:defRPr sz="2000"/>
            </a:lvl1pPr>
          </a:lstStyle>
          <a:p>
            <a:pPr lvl="0"/>
            <a:r>
              <a:rPr lang="en-US"/>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9" y="6356350"/>
            <a:ext cx="4837176" cy="365125"/>
          </a:xfrm>
        </p:spPr>
        <p:txBody>
          <a:bodyPr/>
          <a:lstStyle/>
          <a:p>
            <a:endParaRPr lang="en-US" sz="1050"/>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1193915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hasCustomPrompt="1"/>
          </p:nvPr>
        </p:nvSpPr>
        <p:spPr>
          <a:xfrm>
            <a:off x="647698" y="484496"/>
            <a:ext cx="5800867" cy="1569493"/>
          </a:xfrm>
        </p:spPr>
        <p:txBody>
          <a:bodyPr anchor="b">
            <a:normAutofit/>
          </a:bodyPr>
          <a:lstStyle>
            <a:lvl1pPr>
              <a:defRPr>
                <a:solidFill>
                  <a:schemeClr val="accent1"/>
                </a:solidFill>
              </a:defRPr>
            </a:lvl1pPr>
          </a:lstStyle>
          <a:p>
            <a:r>
              <a:rPr lang="en-US"/>
              <a:t>CLICK TO EDIT MASTER TITLE</a:t>
            </a:r>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5" cy="3963937"/>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8" y="6356350"/>
            <a:ext cx="3877423" cy="365125"/>
          </a:xfrm>
        </p:spPr>
        <p:txBody>
          <a:bodyPr/>
          <a:lstStyle/>
          <a:p>
            <a:endParaRPr lang="en-US" sz="1050"/>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8" y="665579"/>
            <a:ext cx="2214562" cy="2513012"/>
          </a:xfrm>
        </p:spPr>
        <p:txBody>
          <a:bodyPr/>
          <a:lstStyle>
            <a:lvl1pPr marL="0" indent="0" algn="ctr">
              <a:buNone/>
              <a:defRPr/>
            </a:lvl1pPr>
          </a:lstStyle>
          <a:p>
            <a:r>
              <a:rPr lang="en-US"/>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6" y="3607271"/>
            <a:ext cx="2214562" cy="2513012"/>
          </a:xfrm>
        </p:spPr>
        <p:txBody>
          <a:bodyPr/>
          <a:lstStyle>
            <a:lvl1pPr marL="0" indent="0" algn="ctr">
              <a:buNone/>
              <a:defRPr/>
            </a:lvl1pPr>
          </a:lstStyle>
          <a:p>
            <a:r>
              <a:rPr lang="en-US"/>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1771177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hasCustomPrompt="1"/>
          </p:nvPr>
        </p:nvSpPr>
        <p:spPr>
          <a:xfrm>
            <a:off x="201169" y="4744446"/>
            <a:ext cx="7700617" cy="1409037"/>
          </a:xfrm>
        </p:spPr>
        <p:txBody>
          <a:bodyPr anchor="ctr">
            <a:normAutofit/>
          </a:bodyPr>
          <a:lstStyle>
            <a:lvl1pPr>
              <a:defRPr>
                <a:solidFill>
                  <a:schemeClr val="bg1"/>
                </a:solidFill>
                <a:latin typeface="+mn-lt"/>
              </a:defRPr>
            </a:lvl1pPr>
          </a:lstStyle>
          <a:p>
            <a:r>
              <a:rPr lang="en-US" sz="5400"/>
              <a:t>CLICK TO EDIT MASTER TITLE STYLE</a:t>
            </a:r>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3" y="386991"/>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2"/>
            <a:ext cx="9144000" cy="4532313"/>
          </a:xfrm>
        </p:spPr>
        <p:txBody>
          <a:bodyPr/>
          <a:lstStyle>
            <a:lvl1pPr marL="0" indent="0" algn="ctr">
              <a:buNone/>
              <a:defRPr/>
            </a:lvl1pPr>
          </a:lstStyle>
          <a:p>
            <a:r>
              <a:rPr lang="en-US"/>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9" y="6356350"/>
            <a:ext cx="4837176" cy="365125"/>
          </a:xfrm>
        </p:spPr>
        <p:txBody>
          <a:bodyPr/>
          <a:lstStyle>
            <a:lvl1pPr>
              <a:defRPr>
                <a:solidFill>
                  <a:schemeClr val="bg1"/>
                </a:solidFill>
              </a:defRPr>
            </a:lvl1pPr>
          </a:lstStyle>
          <a:p>
            <a:endParaRPr lang="en-US" sz="1050"/>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5"/>
            <a:ext cx="3048000" cy="2325687"/>
          </a:xfrm>
        </p:spPr>
        <p:txBody>
          <a:bodyPr/>
          <a:lstStyle>
            <a:lvl1pPr marL="0" indent="0" algn="ctr">
              <a:buNone/>
              <a:defRPr/>
            </a:lvl1pPr>
          </a:lstStyle>
          <a:p>
            <a:r>
              <a:rPr lang="en-US"/>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50" y="6355081"/>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endParaRPr lang="en-US"/>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3"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486970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CBA1-652F-6C31-F485-A7905F12D6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754183-33B4-22CF-9530-2764AC17EC2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E04D07F-9CFD-7E04-386F-0F34000AC3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F5585D-951C-8153-0186-CB1378EAAB98}"/>
              </a:ext>
            </a:extLst>
          </p:cNvPr>
          <p:cNvSpPr>
            <a:spLocks noGrp="1"/>
          </p:cNvSpPr>
          <p:nvPr>
            <p:ph type="sldNum" sz="quarter" idx="12"/>
          </p:nvPr>
        </p:nvSpPr>
        <p:spPr/>
        <p:txBody>
          <a:bodyPr/>
          <a:lstStyle/>
          <a:p>
            <a:fld id="{CCBA97AE-6E22-4A41-B522-FD457E3ED68C}" type="slidenum">
              <a:rPr lang="en-US" smtClean="0"/>
              <a:t>‹#›</a:t>
            </a:fld>
            <a:endParaRPr lang="en-US"/>
          </a:p>
        </p:txBody>
      </p:sp>
      <p:cxnSp>
        <p:nvCxnSpPr>
          <p:cNvPr id="6" name="Straight Connector 5">
            <a:extLst>
              <a:ext uri="{FF2B5EF4-FFF2-40B4-BE49-F238E27FC236}">
                <a16:creationId xmlns:a16="http://schemas.microsoft.com/office/drawing/2014/main" id="{D2C39FEF-D60F-8084-6F4E-7EEC6EA61086}"/>
              </a:ext>
              <a:ext uri="{C183D7F6-B498-43B3-948B-1728B52AA6E4}">
                <adec:decorative xmlns:adec="http://schemas.microsoft.com/office/drawing/2017/decorative" val="1"/>
              </a:ext>
            </a:extLst>
          </p:cNvPr>
          <p:cNvCxnSpPr>
            <a:cxnSpLocks/>
          </p:cNvCxnSpPr>
          <p:nvPr userDrawn="1"/>
        </p:nvCxnSpPr>
        <p:spPr>
          <a:xfrm flipH="1">
            <a:off x="400459" y="859973"/>
            <a:ext cx="11360283" cy="0"/>
          </a:xfrm>
          <a:prstGeom prst="line">
            <a:avLst/>
          </a:prstGeom>
          <a:ln w="762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481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836" y="219073"/>
            <a:ext cx="11042516" cy="564598"/>
          </a:xfrm>
        </p:spPr>
        <p:txBody>
          <a:bodyPr anchor="t">
            <a:normAutofit/>
          </a:bodyPr>
          <a:lstStyle>
            <a:lvl1pPr>
              <a:defRPr sz="3600">
                <a:latin typeface="+mn-lt"/>
              </a:defRPr>
            </a:lvl1pPr>
          </a:lstStyle>
          <a:p>
            <a:r>
              <a:rPr lang="en-US"/>
              <a:t>Click to edit Master title style</a:t>
            </a:r>
          </a:p>
        </p:txBody>
      </p:sp>
      <p:cxnSp>
        <p:nvCxnSpPr>
          <p:cNvPr id="6" name="Straight Connector 5">
            <a:extLst>
              <a:ext uri="{FF2B5EF4-FFF2-40B4-BE49-F238E27FC236}">
                <a16:creationId xmlns:a16="http://schemas.microsoft.com/office/drawing/2014/main" id="{C7EB9726-5885-4F21-A10B-94B08586444B}"/>
              </a:ext>
              <a:ext uri="{C183D7F6-B498-43B3-948B-1728B52AA6E4}">
                <adec:decorative xmlns:adec="http://schemas.microsoft.com/office/drawing/2017/decorative" val="1"/>
              </a:ext>
            </a:extLst>
          </p:cNvPr>
          <p:cNvCxnSpPr>
            <a:cxnSpLocks/>
          </p:cNvCxnSpPr>
          <p:nvPr userDrawn="1"/>
        </p:nvCxnSpPr>
        <p:spPr>
          <a:xfrm flipH="1">
            <a:off x="400459" y="859973"/>
            <a:ext cx="11360283" cy="0"/>
          </a:xfrm>
          <a:prstGeom prst="line">
            <a:avLst/>
          </a:prstGeom>
          <a:ln w="762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9156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p:nvSpPr>
        <p:spPr>
          <a:xfrm>
            <a:off x="0" y="0"/>
            <a:ext cx="40767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hasCustomPrompt="1"/>
          </p:nvPr>
        </p:nvSpPr>
        <p:spPr>
          <a:xfrm>
            <a:off x="532265" y="1"/>
            <a:ext cx="3209008" cy="3429001"/>
          </a:xfrm>
        </p:spPr>
        <p:txBody>
          <a:bodyPr anchor="b"/>
          <a:lstStyle>
            <a:lvl1pPr>
              <a:lnSpc>
                <a:spcPts val="4200"/>
              </a:lnSpc>
              <a:defRPr spc="-20" baseline="0">
                <a:solidFill>
                  <a:schemeClr val="bg1"/>
                </a:solidFill>
                <a:latin typeface="+mn-lt"/>
              </a:defRPr>
            </a:lvl1pPr>
          </a:lstStyle>
          <a:p>
            <a:r>
              <a:rPr lang="en-US">
                <a:solidFill>
                  <a:srgbClr val="FFFFFF"/>
                </a:solidFill>
              </a:rPr>
              <a:t>CLICK TO EDIT MASTER TITLE STYLE</a:t>
            </a: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8" y="6356350"/>
            <a:ext cx="3749040" cy="365125"/>
          </a:xfrm>
        </p:spPr>
        <p:txBody>
          <a:bodyPr/>
          <a:lstStyle>
            <a:lvl1pPr>
              <a:defRPr>
                <a:solidFill>
                  <a:schemeClr val="bg1"/>
                </a:solidFill>
              </a:defRPr>
            </a:lvl1pPr>
          </a:lstStyle>
          <a:p>
            <a:endParaRPr lang="en-US"/>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766755" y="541961"/>
            <a:ext cx="6599238" cy="2296083"/>
          </a:xfrm>
        </p:spPr>
        <p:txBody>
          <a:bodyPr>
            <a:normAutofit/>
          </a:bodyPr>
          <a:lstStyle>
            <a:lvl1pPr marL="342909" indent="-342909">
              <a:buFont typeface="Arial" panose="020B0604020202020204" pitchFamily="34" charset="0"/>
              <a:buChar char="•"/>
              <a:defRPr sz="2000"/>
            </a:lvl1pPr>
          </a:lstStyle>
          <a:p>
            <a:pPr lvl="0"/>
            <a:r>
              <a:rPr lang="en-US"/>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3" y="6356350"/>
            <a:ext cx="630936" cy="365125"/>
          </a:xfrm>
        </p:spPr>
        <p:txBody>
          <a:bodyPr/>
          <a:lstStyle/>
          <a:p>
            <a:fld id="{108A98B8-10A9-483E-B143-C275DBB4F602}" type="slidenum">
              <a:rPr lang="en-US" smtClean="0"/>
              <a:t>‹#›</a:t>
            </a:fld>
            <a:endParaRPr lang="en-US"/>
          </a:p>
        </p:txBody>
      </p:sp>
      <p:cxnSp>
        <p:nvCxnSpPr>
          <p:cNvPr id="3" name="Straight Connector 2">
            <a:extLst>
              <a:ext uri="{FF2B5EF4-FFF2-40B4-BE49-F238E27FC236}">
                <a16:creationId xmlns:a16="http://schemas.microsoft.com/office/drawing/2014/main" id="{07608BFB-E07F-0C8A-2FD4-3C499CA25F2E}"/>
              </a:ext>
            </a:extLst>
          </p:cNvPr>
          <p:cNvCxnSpPr/>
          <p:nvPr userDrawn="1"/>
        </p:nvCxnSpPr>
        <p:spPr>
          <a:xfrm>
            <a:off x="532265" y="3457576"/>
            <a:ext cx="3209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1108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p:nvSpPr>
        <p:spPr>
          <a:xfrm>
            <a:off x="2"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hasCustomPrompt="1"/>
          </p:nvPr>
        </p:nvSpPr>
        <p:spPr>
          <a:xfrm>
            <a:off x="649045" y="1947406"/>
            <a:ext cx="6815446" cy="3212720"/>
          </a:xfrm>
        </p:spPr>
        <p:txBody>
          <a:bodyPr anchor="b">
            <a:normAutofit/>
          </a:bodyPr>
          <a:lstStyle>
            <a:lvl1pPr>
              <a:defRPr sz="8000" spc="-20" baseline="0">
                <a:solidFill>
                  <a:schemeClr val="bg1"/>
                </a:solidFill>
                <a:latin typeface="+mn-lt"/>
              </a:defRPr>
            </a:lvl1pPr>
          </a:lstStyle>
          <a:p>
            <a:r>
              <a:rPr lang="en-US"/>
              <a:t>CLICK TO EDIT MASTER TITLE STYLE</a:t>
            </a:r>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6" y="5367549"/>
            <a:ext cx="6437555" cy="735608"/>
          </a:xfrm>
        </p:spPr>
        <p:txBody>
          <a:bodyPr anchor="b">
            <a:normAutofit/>
          </a:bodyPr>
          <a:lstStyle>
            <a:lvl1pPr marL="0" indent="0">
              <a:buNone/>
              <a:defRPr sz="2800" b="1">
                <a:solidFill>
                  <a:schemeClr val="bg1"/>
                </a:solidFill>
              </a:defRPr>
            </a:lvl1pPr>
          </a:lstStyle>
          <a:p>
            <a:r>
              <a:rPr lang="en-US"/>
              <a:t>Click to edit Master subtitle style</a:t>
            </a:r>
          </a:p>
        </p:txBody>
      </p:sp>
      <p:pic>
        <p:nvPicPr>
          <p:cNvPr id="3" name="Picture 2" descr="USDA Forest Service">
            <a:extLst>
              <a:ext uri="{FF2B5EF4-FFF2-40B4-BE49-F238E27FC236}">
                <a16:creationId xmlns:a16="http://schemas.microsoft.com/office/drawing/2014/main" id="{B2857D4D-6F03-1CA4-FD1B-A72D6ACF9E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9095" y="425456"/>
            <a:ext cx="4652387" cy="633380"/>
          </a:xfrm>
          <a:prstGeom prst="rect">
            <a:avLst/>
          </a:prstGeom>
        </p:spPr>
      </p:pic>
      <p:cxnSp>
        <p:nvCxnSpPr>
          <p:cNvPr id="4" name="Straight Connector 3">
            <a:extLst>
              <a:ext uri="{FF2B5EF4-FFF2-40B4-BE49-F238E27FC236}">
                <a16:creationId xmlns:a16="http://schemas.microsoft.com/office/drawing/2014/main" id="{551D24C2-E7BF-0B84-6704-A3E7867CD94C}"/>
              </a:ext>
              <a:ext uri="{C183D7F6-B498-43B3-948B-1728B52AA6E4}">
                <adec:decorative xmlns:adec="http://schemas.microsoft.com/office/drawing/2017/decorative" val="1"/>
              </a:ext>
            </a:extLst>
          </p:cNvPr>
          <p:cNvCxnSpPr>
            <a:cxnSpLocks/>
          </p:cNvCxnSpPr>
          <p:nvPr userDrawn="1"/>
        </p:nvCxnSpPr>
        <p:spPr>
          <a:xfrm>
            <a:off x="627650" y="1258144"/>
            <a:ext cx="10936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Picture 4" descr="Wildfire Crisis">
            <a:extLst>
              <a:ext uri="{FF2B5EF4-FFF2-40B4-BE49-F238E27FC236}">
                <a16:creationId xmlns:a16="http://schemas.microsoft.com/office/drawing/2014/main" id="{8D967B4B-449E-82D7-8B82-501069993E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54633" y="1258144"/>
            <a:ext cx="1972061" cy="1685546"/>
          </a:xfrm>
          <a:prstGeom prst="rect">
            <a:avLst/>
          </a:prstGeom>
        </p:spPr>
      </p:pic>
    </p:spTree>
    <p:extLst>
      <p:ext uri="{BB962C8B-B14F-4D97-AF65-F5344CB8AC3E}">
        <p14:creationId xmlns:p14="http://schemas.microsoft.com/office/powerpoint/2010/main" val="25468943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p:nvSpPr>
        <p:spPr>
          <a:xfrm>
            <a:off x="2" y="0"/>
            <a:ext cx="81153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5" y="753035"/>
            <a:ext cx="6815446" cy="3887390"/>
          </a:xfrm>
        </p:spPr>
        <p:txBody>
          <a:bodyPr anchor="t">
            <a:normAutofit/>
          </a:bodyPr>
          <a:lstStyle>
            <a:lvl1pPr>
              <a:defRPr sz="8501" spc="-20" baseline="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6" y="4640425"/>
            <a:ext cx="6437555" cy="1303176"/>
          </a:xfrm>
        </p:spPr>
        <p:txBody>
          <a:bodyPr anchor="b">
            <a:normAutofit/>
          </a:bodyPr>
          <a:lstStyle>
            <a:lvl1pPr marL="0" indent="0">
              <a:buNone/>
              <a:defRPr sz="2800" b="1">
                <a:solidFill>
                  <a:schemeClr val="bg1"/>
                </a:solidFill>
              </a:defRPr>
            </a:lvl1pPr>
          </a:lstStyle>
          <a:p>
            <a:r>
              <a:rPr lang="en-US"/>
              <a:t>Click to edit Master subtitle style</a:t>
            </a:r>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4" y="0"/>
            <a:ext cx="4082983" cy="6858000"/>
          </a:xfrm>
        </p:spPr>
        <p:txBody>
          <a:bodyPr/>
          <a:lstStyle>
            <a:lvl1pPr marL="0" indent="0" algn="ctr">
              <a:buNone/>
              <a:defRPr/>
            </a:lvl1pPr>
          </a:lstStyle>
          <a:p>
            <a:r>
              <a:rPr lang="en-US"/>
              <a:t>Click to add photo</a:t>
            </a:r>
          </a:p>
        </p:txBody>
      </p:sp>
      <p:sp useBgFill="1">
        <p:nvSpPr>
          <p:cNvPr id="2" name="Rectangle 1">
            <a:extLst>
              <a:ext uri="{FF2B5EF4-FFF2-40B4-BE49-F238E27FC236}">
                <a16:creationId xmlns:a16="http://schemas.microsoft.com/office/drawing/2014/main" id="{2F512ED2-0AF6-4AA3-A8FA-A9D4C8F6A7E0}"/>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 name="Rectangle 2">
            <a:extLst>
              <a:ext uri="{FF2B5EF4-FFF2-40B4-BE49-F238E27FC236}">
                <a16:creationId xmlns:a16="http://schemas.microsoft.com/office/drawing/2014/main" id="{6E447A6A-B23F-6511-C2D7-00174B682A56}"/>
              </a:ext>
              <a:ext uri="{C183D7F6-B498-43B3-948B-1728B52AA6E4}">
                <adec:decorative xmlns:adec="http://schemas.microsoft.com/office/drawing/2017/decorative" val="1"/>
              </a:ext>
            </a:extLst>
          </p:cNvPr>
          <p:cNvSpPr/>
          <p:nvPr/>
        </p:nvSpPr>
        <p:spPr>
          <a:xfrm>
            <a:off x="2" y="0"/>
            <a:ext cx="81153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Tree>
    <p:extLst>
      <p:ext uri="{BB962C8B-B14F-4D97-AF65-F5344CB8AC3E}">
        <p14:creationId xmlns:p14="http://schemas.microsoft.com/office/powerpoint/2010/main" val="17371861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p:nvSpPr>
        <p:spPr>
          <a:xfrm>
            <a:off x="0" y="0"/>
            <a:ext cx="40767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5" y="776943"/>
            <a:ext cx="3209008" cy="5166659"/>
          </a:xfrm>
        </p:spPr>
        <p:txBody>
          <a:bodyPr anchor="b"/>
          <a:lstStyle>
            <a:lvl1pPr>
              <a:defRPr spc="-20" baseline="0">
                <a:solidFill>
                  <a:schemeClr val="bg1"/>
                </a:solidFill>
              </a:defRPr>
            </a:lvl1pPr>
          </a:lstStyle>
          <a:p>
            <a:r>
              <a:rPr lang="en-US">
                <a:solidFill>
                  <a:srgbClr val="FFFFFF"/>
                </a:solidFill>
              </a:rPr>
              <a:t>Click to edit Master title style</a:t>
            </a: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8" y="6356350"/>
            <a:ext cx="3749040" cy="365125"/>
          </a:xfrm>
        </p:spPr>
        <p:txBody>
          <a:bodyPr/>
          <a:lstStyle>
            <a:lvl1pPr>
              <a:defRPr>
                <a:solidFill>
                  <a:schemeClr val="bg1"/>
                </a:solidFill>
              </a:defRPr>
            </a:lvl1pPr>
          </a:lstStyle>
          <a:p>
            <a:endParaRPr lang="en-US" sz="1050"/>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1" y="0"/>
            <a:ext cx="4038600" cy="3429000"/>
          </a:xfrm>
        </p:spPr>
        <p:txBody>
          <a:bodyPr/>
          <a:lstStyle>
            <a:lvl1pPr marL="0" indent="0" algn="ctr">
              <a:buNone/>
              <a:defRPr/>
            </a:lvl1pPr>
          </a:lstStyle>
          <a:p>
            <a:r>
              <a:rPr lang="en-US"/>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1" y="0"/>
            <a:ext cx="4076701" cy="3429000"/>
          </a:xfrm>
        </p:spPr>
        <p:txBody>
          <a:bodyPr/>
          <a:lstStyle>
            <a:lvl1pPr marL="0" indent="0" algn="ctr">
              <a:buNone/>
              <a:defRPr/>
            </a:lvl1pPr>
          </a:lstStyle>
          <a:p>
            <a:r>
              <a:rPr lang="en-US"/>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1" y="3841752"/>
            <a:ext cx="6599238" cy="2296083"/>
          </a:xfrm>
        </p:spPr>
        <p:txBody>
          <a:bodyPr>
            <a:normAutofit/>
          </a:bodyPr>
          <a:lstStyle>
            <a:lvl1pPr marL="342909" indent="-342909">
              <a:buFont typeface="Arial" panose="020B0604020202020204" pitchFamily="34" charset="0"/>
              <a:buChar char="•"/>
              <a:defRPr sz="2000"/>
            </a:lvl1pPr>
          </a:lstStyle>
          <a:p>
            <a:pPr lvl="0"/>
            <a:r>
              <a:rPr lang="en-US"/>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 useBgFill="1">
        <p:nvSpPr>
          <p:cNvPr id="2" name="Rectangle 1">
            <a:extLst>
              <a:ext uri="{FF2B5EF4-FFF2-40B4-BE49-F238E27FC236}">
                <a16:creationId xmlns:a16="http://schemas.microsoft.com/office/drawing/2014/main" id="{962CEA9C-FF70-4D8D-3F95-3CAAAF9282E1}"/>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 name="Rectangle 2">
            <a:extLst>
              <a:ext uri="{FF2B5EF4-FFF2-40B4-BE49-F238E27FC236}">
                <a16:creationId xmlns:a16="http://schemas.microsoft.com/office/drawing/2014/main" id="{C632A67B-12E9-C6CF-3539-A2FD9E30BD8D}"/>
              </a:ext>
              <a:ext uri="{C183D7F6-B498-43B3-948B-1728B52AA6E4}">
                <adec:decorative xmlns:adec="http://schemas.microsoft.com/office/drawing/2017/decorative" val="1"/>
              </a:ext>
            </a:extLst>
          </p:cNvPr>
          <p:cNvSpPr/>
          <p:nvPr userDrawn="1"/>
        </p:nvSpPr>
        <p:spPr>
          <a:xfrm>
            <a:off x="0" y="0"/>
            <a:ext cx="40767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2E9F837A-336A-FC6E-3F2C-BA0D1FC288C8}"/>
              </a:ext>
            </a:extLst>
          </p:cNvPr>
          <p:cNvSpPr txBox="1"/>
          <p:nvPr userDrawn="1"/>
        </p:nvSpPr>
        <p:spPr>
          <a:xfrm>
            <a:off x="532265" y="3578630"/>
            <a:ext cx="3209008" cy="669414"/>
          </a:xfrm>
          <a:prstGeom prst="rect">
            <a:avLst/>
          </a:prstGeom>
          <a:noFill/>
        </p:spPr>
        <p:txBody>
          <a:bodyPr wrap="square" rtlCol="0">
            <a:spAutoFit/>
          </a:bodyPr>
          <a:lstStyle/>
          <a:p>
            <a:pPr>
              <a:lnSpc>
                <a:spcPts val="4501"/>
              </a:lnSpc>
            </a:pPr>
            <a:endParaRPr lang="en-US" sz="4000">
              <a:solidFill>
                <a:schemeClr val="bg1"/>
              </a:solidFill>
            </a:endParaRPr>
          </a:p>
        </p:txBody>
      </p:sp>
      <p:sp>
        <p:nvSpPr>
          <p:cNvPr id="6" name="Text Placeholder 5">
            <a:extLst>
              <a:ext uri="{FF2B5EF4-FFF2-40B4-BE49-F238E27FC236}">
                <a16:creationId xmlns:a16="http://schemas.microsoft.com/office/drawing/2014/main" id="{8C554583-869B-6DBF-C9E1-C71AB35E2217}"/>
              </a:ext>
            </a:extLst>
          </p:cNvPr>
          <p:cNvSpPr>
            <a:spLocks noGrp="1"/>
          </p:cNvSpPr>
          <p:nvPr>
            <p:ph type="body" sz="quarter" idx="16" hasCustomPrompt="1"/>
          </p:nvPr>
        </p:nvSpPr>
        <p:spPr>
          <a:xfrm>
            <a:off x="423864" y="486551"/>
            <a:ext cx="3317876" cy="2239963"/>
          </a:xfrm>
        </p:spPr>
        <p:txBody>
          <a:bodyPr anchor="b">
            <a:noAutofit/>
          </a:bodyPr>
          <a:lstStyle>
            <a:lvl1pPr marL="0" indent="0">
              <a:lnSpc>
                <a:spcPts val="4301"/>
              </a:lnSpc>
              <a:buNone/>
              <a:defRPr sz="4000" cap="all" baseline="0">
                <a:solidFill>
                  <a:schemeClr val="bg1"/>
                </a:solidFill>
              </a:defRPr>
            </a:lvl1pPr>
            <a:lvl2pPr>
              <a:defRPr sz="4000"/>
            </a:lvl2pPr>
            <a:lvl3pPr>
              <a:defRPr sz="4000"/>
            </a:lvl3pPr>
            <a:lvl4pPr>
              <a:defRPr sz="4000"/>
            </a:lvl4pPr>
            <a:lvl5pPr>
              <a:defRPr sz="4000"/>
            </a:lvl5pPr>
          </a:lstStyle>
          <a:p>
            <a:pPr lvl="0"/>
            <a:r>
              <a:rPr lang="en-US"/>
              <a:t>CLICK TO EDIT MASTER TEXT</a:t>
            </a:r>
          </a:p>
        </p:txBody>
      </p:sp>
    </p:spTree>
    <p:extLst>
      <p:ext uri="{BB962C8B-B14F-4D97-AF65-F5344CB8AC3E}">
        <p14:creationId xmlns:p14="http://schemas.microsoft.com/office/powerpoint/2010/main" val="2600139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7" y="365125"/>
            <a:ext cx="9523654" cy="1501327"/>
          </a:xfrm>
        </p:spPr>
        <p:txBody>
          <a:bodyPr/>
          <a:lstStyle>
            <a:lvl1pPr>
              <a:defRPr spc="-20" baseline="0">
                <a:solidFill>
                  <a:schemeClr val="bg1"/>
                </a:solidFill>
              </a:defRPr>
            </a:lvl1pPr>
          </a:lstStyle>
          <a:p>
            <a:r>
              <a:rPr lang="en-US">
                <a:solidFill>
                  <a:srgbClr val="FFFFFF"/>
                </a:solidFill>
              </a:rPr>
              <a:t>Click to edit Master title style</a:t>
            </a: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1" y="2286000"/>
            <a:ext cx="5067301"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9" y="6356350"/>
            <a:ext cx="4837176" cy="365125"/>
          </a:xfrm>
        </p:spPr>
        <p:txBody>
          <a:bodyPr/>
          <a:lstStyle>
            <a:lvl1pPr>
              <a:defRPr>
                <a:solidFill>
                  <a:schemeClr val="bg1"/>
                </a:solidFill>
              </a:defRPr>
            </a:lvl1pPr>
          </a:lstStyle>
          <a:p>
            <a:endParaRPr lang="en-US">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8"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50" y="6355081"/>
            <a:ext cx="4352544" cy="365125"/>
          </a:xfrm>
        </p:spPr>
        <p:txBody>
          <a:bodyPr/>
          <a:lstStyle>
            <a:lvl1pPr>
              <a:defRPr/>
            </a:lvl1pPr>
          </a:lstStyle>
          <a:p>
            <a:pPr>
              <a:defRPr/>
            </a:pPr>
            <a:endParaRPr lang="en-US">
              <a:solidFill>
                <a:prstClr val="black"/>
              </a:solidFill>
            </a:endParaRP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3" y="6356350"/>
            <a:ext cx="630936" cy="365125"/>
          </a:xfrm>
        </p:spPr>
        <p:txBody>
          <a:bodyPr/>
          <a:lstStyle/>
          <a:p>
            <a:pPr defTabSz="914424">
              <a:defRPr/>
            </a:pPr>
            <a:fld id="{CD6D940D-6D44-4DF9-9322-B4B11F7EDCD0}" type="slidenum">
              <a:rPr lang="en-US" smtClean="0">
                <a:solidFill>
                  <a:prstClr val="black"/>
                </a:solidFill>
              </a:rPr>
              <a:pPr defTabSz="914424">
                <a:defRPr/>
              </a:pPr>
              <a:t>‹#›</a:t>
            </a:fld>
            <a:endParaRPr lang="en-US">
              <a:solidFill>
                <a:prstClr val="black"/>
              </a:solidFill>
            </a:endParaRPr>
          </a:p>
        </p:txBody>
      </p:sp>
      <p:sp>
        <p:nvSpPr>
          <p:cNvPr id="2" name="Rectangle 1">
            <a:extLst>
              <a:ext uri="{FF2B5EF4-FFF2-40B4-BE49-F238E27FC236}">
                <a16:creationId xmlns:a16="http://schemas.microsoft.com/office/drawing/2014/main" id="{D561C0ED-8543-2B81-A294-3CA12A160A15}"/>
              </a:ext>
              <a:ext uri="{C183D7F6-B498-43B3-948B-1728B52AA6E4}">
                <adec:decorative xmlns:adec="http://schemas.microsoft.com/office/drawing/2017/decorative" val="1"/>
              </a:ext>
            </a:extLst>
          </p:cNvPr>
          <p:cNvSpPr/>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28977539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6" y="753037"/>
            <a:ext cx="5945393" cy="2366683"/>
          </a:xfrm>
        </p:spPr>
        <p:txBody>
          <a:bodyPr>
            <a:normAutofit/>
          </a:bodyPr>
          <a:lstStyle>
            <a:lvl1pPr>
              <a:defRPr spc="-20" baseline="0">
                <a:solidFill>
                  <a:schemeClr val="bg1"/>
                </a:solidFill>
              </a:defRPr>
            </a:lvl1pPr>
          </a:lstStyle>
          <a:p>
            <a:r>
              <a:rPr lang="en-US" sz="6000"/>
              <a:t>Click to edit Master title style</a:t>
            </a:r>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6" y="3075870"/>
            <a:ext cx="5945393" cy="1108335"/>
          </a:xfrm>
        </p:spPr>
        <p:txBody>
          <a:bodyPr>
            <a:normAutofit/>
          </a:bodyPr>
          <a:lstStyle>
            <a:lvl1pPr marL="0" indent="0">
              <a:buNone/>
              <a:defRPr sz="2400">
                <a:solidFill>
                  <a:schemeClr val="bg1"/>
                </a:solidFill>
              </a:defRPr>
            </a:lvl1pPr>
          </a:lstStyle>
          <a:p>
            <a:r>
              <a:rPr lang="en-US"/>
              <a:t>Click to edit Master subtitle style</a:t>
            </a:r>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2" y="4533900"/>
            <a:ext cx="7086597" cy="2324100"/>
          </a:xfrm>
        </p:spPr>
        <p:txBody>
          <a:bodyPr/>
          <a:lstStyle>
            <a:lvl1pPr marL="0" indent="0" algn="l">
              <a:buNone/>
              <a:defRPr/>
            </a:lvl1pPr>
          </a:lstStyle>
          <a:p>
            <a:r>
              <a:rPr lang="en-US"/>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9" y="6356350"/>
            <a:ext cx="4837176" cy="365125"/>
          </a:xfrm>
        </p:spPr>
        <p:txBody>
          <a:bodyPr/>
          <a:lstStyle>
            <a:lvl1pPr>
              <a:defRPr>
                <a:solidFill>
                  <a:schemeClr val="bg1"/>
                </a:solidFill>
              </a:defRPr>
            </a:lvl1pPr>
          </a:lstStyle>
          <a:p>
            <a:endParaRPr lang="en-US" sz="1050"/>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1" y="0"/>
            <a:ext cx="5105400" cy="4533900"/>
          </a:xfrm>
        </p:spPr>
        <p:txBody>
          <a:bodyPr/>
          <a:lstStyle>
            <a:lvl1pPr marL="0" indent="0" algn="ctr">
              <a:buNone/>
              <a:defRPr/>
            </a:lvl1pPr>
          </a:lstStyle>
          <a:p>
            <a:r>
              <a:rPr lang="en-US"/>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9" y="4533900"/>
            <a:ext cx="5105403" cy="2324100"/>
          </a:xfrm>
        </p:spPr>
        <p:txBody>
          <a:bodyPr/>
          <a:lstStyle>
            <a:lvl1pPr marL="0" indent="0">
              <a:buNone/>
              <a:defRPr/>
            </a:lvl1pPr>
          </a:lstStyle>
          <a:p>
            <a:r>
              <a:rPr lang="en-US"/>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50" y="6355081"/>
            <a:ext cx="4352544" cy="365125"/>
          </a:xfr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3" y="6356350"/>
            <a:ext cx="630936" cy="365125"/>
          </a:xfrm>
        </p:spPr>
        <p:txBody>
          <a:bodyPr/>
          <a:lstStyle>
            <a:lvl1pPr>
              <a:defRPr>
                <a:solidFill>
                  <a:schemeClr val="bg1"/>
                </a:solidFill>
              </a:defRPr>
            </a:lvl1pPr>
          </a:lstStyle>
          <a:p>
            <a:fld id="{0D4885A8-DDA8-4FCF-AB25-DA8F78EC7557}" type="slidenum">
              <a:rPr lang="en-US" smtClean="0"/>
              <a:pPr/>
              <a:t>‹#›</a:t>
            </a:fld>
            <a:endParaRPr lang="en-US"/>
          </a:p>
        </p:txBody>
      </p:sp>
      <p:sp>
        <p:nvSpPr>
          <p:cNvPr id="2" name="Rectangle 1">
            <a:extLst>
              <a:ext uri="{FF2B5EF4-FFF2-40B4-BE49-F238E27FC236}">
                <a16:creationId xmlns:a16="http://schemas.microsoft.com/office/drawing/2014/main" id="{5C571C78-C090-2B04-287A-EDB002197324}"/>
              </a:ext>
              <a:ext uri="{C183D7F6-B498-43B3-948B-1728B52AA6E4}">
                <adec:decorative xmlns:adec="http://schemas.microsoft.com/office/drawing/2017/decorative" val="1"/>
              </a:ext>
            </a:extLst>
          </p:cNvPr>
          <p:cNvSpPr/>
          <p:nvPr/>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Tree>
    <p:extLst>
      <p:ext uri="{BB962C8B-B14F-4D97-AF65-F5344CB8AC3E}">
        <p14:creationId xmlns:p14="http://schemas.microsoft.com/office/powerpoint/2010/main" val="5518889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9" y="875031"/>
            <a:ext cx="2384426" cy="5068570"/>
          </a:xfrm>
        </p:spPr>
        <p:txBody>
          <a:bodyPr/>
          <a:lstStyle>
            <a:lvl1pPr>
              <a:lnSpc>
                <a:spcPct val="100000"/>
              </a:lnSpc>
              <a:defRPr spc="-20" baseline="0">
                <a:solidFill>
                  <a:schemeClr val="bg1"/>
                </a:solidFill>
              </a:defRPr>
            </a:lvl1pPr>
          </a:lstStyle>
          <a:p>
            <a:r>
              <a:rPr lang="en-US"/>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endParaRPr lang="en-US" sz="1050"/>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1"/>
            <a:ext cx="8607425" cy="4749800"/>
          </a:xfrm>
        </p:spPr>
        <p:txBody>
          <a:bodyPr/>
          <a:lstStyle>
            <a:lvl1pPr>
              <a:defRPr/>
            </a:lvl1pPr>
          </a:lstStyle>
          <a:p>
            <a:pPr lvl="0"/>
            <a:r>
              <a:rPr lang="en-US"/>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
        <p:nvSpPr>
          <p:cNvPr id="2" name="Rectangle 1">
            <a:extLst>
              <a:ext uri="{FF2B5EF4-FFF2-40B4-BE49-F238E27FC236}">
                <a16:creationId xmlns:a16="http://schemas.microsoft.com/office/drawing/2014/main" id="{6CF41FB8-556D-B795-D282-72FBA8D49047}"/>
              </a:ext>
              <a:ext uri="{C183D7F6-B498-43B3-948B-1728B52AA6E4}">
                <adec:decorative xmlns:adec="http://schemas.microsoft.com/office/drawing/2017/decorative" val="1"/>
              </a:ext>
            </a:extLst>
          </p:cNvPr>
          <p:cNvSpPr/>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25913361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9" y="996951"/>
            <a:ext cx="2384426" cy="4946650"/>
          </a:xfrm>
        </p:spPr>
        <p:txBody>
          <a:bodyPr/>
          <a:lstStyle>
            <a:lvl1pPr>
              <a:lnSpc>
                <a:spcPct val="100000"/>
              </a:lnSpc>
              <a:defRPr spc="-20" baseline="0">
                <a:solidFill>
                  <a:schemeClr val="bg1"/>
                </a:solidFill>
              </a:defRPr>
            </a:lvl1pPr>
          </a:lstStyle>
          <a:p>
            <a:r>
              <a:rPr lang="en-US"/>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endParaRPr lang="en-US" sz="1050"/>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1" y="996952"/>
            <a:ext cx="8367713" cy="4545013"/>
          </a:xfrm>
        </p:spPr>
        <p:txBody>
          <a:bodyPr/>
          <a:lstStyle>
            <a:lvl1pPr>
              <a:defRPr/>
            </a:lvl1pPr>
          </a:lstStyle>
          <a:p>
            <a:pPr lvl="0"/>
            <a:r>
              <a:rPr lang="en-US"/>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
        <p:nvSpPr>
          <p:cNvPr id="2" name="Rectangle 1">
            <a:extLst>
              <a:ext uri="{FF2B5EF4-FFF2-40B4-BE49-F238E27FC236}">
                <a16:creationId xmlns:a16="http://schemas.microsoft.com/office/drawing/2014/main" id="{FDAA5EF2-5938-45E1-4E7C-128E4C0E4DC6}"/>
              </a:ext>
              <a:ext uri="{C183D7F6-B498-43B3-948B-1728B52AA6E4}">
                <adec:decorative xmlns:adec="http://schemas.microsoft.com/office/drawing/2017/decorative" val="1"/>
              </a:ext>
            </a:extLst>
          </p:cNvPr>
          <p:cNvSpPr/>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42585686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3" y="0"/>
            <a:ext cx="12192000" cy="6858000"/>
          </a:xfrm>
          <a:noFill/>
        </p:spPr>
        <p:txBody>
          <a:bodyPr/>
          <a:lstStyle>
            <a:lvl1pPr marL="0" indent="0" algn="ctr">
              <a:buNone/>
              <a:defRPr/>
            </a:lvl1pPr>
          </a:lstStyle>
          <a:p>
            <a:r>
              <a:rPr lang="en-US"/>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7" y="-2"/>
            <a:ext cx="11014363"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5" y="4089658"/>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9" y="6356350"/>
            <a:ext cx="4837176" cy="365125"/>
          </a:xfrm>
        </p:spPr>
        <p:txBody>
          <a:bodyPr/>
          <a:lstStyle>
            <a:lvl1pPr>
              <a:defRPr>
                <a:solidFill>
                  <a:schemeClr val="bg1"/>
                </a:solidFill>
              </a:defRPr>
            </a:lvl1pPr>
          </a:lstStyle>
          <a:p>
            <a:endParaRPr lang="en-US" sz="1050"/>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50" y="6355081"/>
            <a:ext cx="4352544" cy="365125"/>
          </a:xfrm>
        </p:spPr>
        <p:txBody>
          <a:bodyPr/>
          <a:lstStyle>
            <a:lvl1pPr>
              <a:defRPr>
                <a:solidFill>
                  <a:schemeClr val="bg1"/>
                </a:solidFill>
              </a:defRPr>
            </a:lvl1pPr>
          </a:lstStyle>
          <a:p>
            <a:endParaRPr lang="en-US"/>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3" y="6356350"/>
            <a:ext cx="630936" cy="365125"/>
          </a:xfrm>
        </p:spPr>
        <p:txBody>
          <a:bodyPr/>
          <a:lstStyle>
            <a:lvl1pPr>
              <a:defRPr>
                <a:solidFill>
                  <a:schemeClr val="bg1"/>
                </a:solidFill>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12293111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4" y="194784"/>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4" y="1695452"/>
            <a:ext cx="10328276" cy="4314825"/>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9" y="6356350"/>
            <a:ext cx="4837176" cy="365125"/>
          </a:xfrm>
        </p:spPr>
        <p:txBody>
          <a:bodyPr/>
          <a:lstStyle>
            <a:lvl1pPr>
              <a:defRPr/>
            </a:lvl1pPr>
          </a:lstStyle>
          <a:p>
            <a:endParaRPr lang="en-US" sz="1050"/>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
        <p:nvSpPr>
          <p:cNvPr id="3" name="Rectangle 2">
            <a:extLst>
              <a:ext uri="{FF2B5EF4-FFF2-40B4-BE49-F238E27FC236}">
                <a16:creationId xmlns:a16="http://schemas.microsoft.com/office/drawing/2014/main" id="{A0CDBF29-D221-2258-601B-E0B62420FA51}"/>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24125130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60" y="194783"/>
            <a:ext cx="10022841" cy="760892"/>
          </a:xfrm>
        </p:spPr>
        <p:txBody>
          <a:bodyPr anchor="ctr"/>
          <a:lstStyle>
            <a:lvl1pPr>
              <a:lnSpc>
                <a:spcPct val="100000"/>
              </a:lnSpc>
              <a:defRPr spc="-20" baseline="0">
                <a:solidFill>
                  <a:schemeClr val="bg1"/>
                </a:solidFill>
              </a:defRPr>
            </a:lvl1pPr>
          </a:lstStyle>
          <a:p>
            <a:r>
              <a:rPr lang="en-US"/>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4" y="1560513"/>
            <a:ext cx="10899776" cy="4341812"/>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9" y="6356350"/>
            <a:ext cx="4837176" cy="365125"/>
          </a:xfrm>
        </p:spPr>
        <p:txBody>
          <a:bodyPr/>
          <a:lstStyle>
            <a:lvl1pPr>
              <a:defRPr/>
            </a:lvl1pPr>
          </a:lstStyle>
          <a:p>
            <a:endParaRPr lang="en-US" sz="1050"/>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
        <p:nvSpPr>
          <p:cNvPr id="3" name="Rectangle 2">
            <a:extLst>
              <a:ext uri="{FF2B5EF4-FFF2-40B4-BE49-F238E27FC236}">
                <a16:creationId xmlns:a16="http://schemas.microsoft.com/office/drawing/2014/main" id="{98C45877-E622-F9C4-9022-FA22A435CF95}"/>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135217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1" y="190500"/>
            <a:ext cx="10036292" cy="773776"/>
          </a:xfrm>
        </p:spPr>
        <p:txBody>
          <a:bodyPr anchor="ctr"/>
          <a:lstStyle>
            <a:lvl1pPr algn="r">
              <a:lnSpc>
                <a:spcPct val="100000"/>
              </a:lnSpc>
              <a:defRPr spc="-20" baseline="0">
                <a:solidFill>
                  <a:schemeClr val="bg1"/>
                </a:solidFill>
              </a:defRPr>
            </a:lvl1pPr>
          </a:lstStyle>
          <a:p>
            <a:r>
              <a:rPr lang="en-US"/>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4" y="1764140"/>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4" y="2374902"/>
            <a:ext cx="4756714" cy="3365500"/>
          </a:xfrm>
        </p:spPr>
        <p:txBody>
          <a:bodyPr>
            <a:normAutofit/>
          </a:bodyPr>
          <a:lstStyle>
            <a:lvl1pPr>
              <a:defRPr sz="2000"/>
            </a:lvl1pPr>
          </a:lstStyle>
          <a:p>
            <a:pPr lvl="0"/>
            <a:r>
              <a:rPr lang="en-US"/>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2"/>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2"/>
            <a:ext cx="4756714" cy="3365500"/>
          </a:xfrm>
        </p:spPr>
        <p:txBody>
          <a:bodyPr>
            <a:normAutofit/>
          </a:bodyPr>
          <a:lstStyle>
            <a:lvl1pPr>
              <a:defRPr sz="2000"/>
            </a:lvl1pPr>
          </a:lstStyle>
          <a:p>
            <a:pPr lvl="0"/>
            <a:r>
              <a:rPr lang="en-US"/>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9" y="6356350"/>
            <a:ext cx="4837176" cy="365125"/>
          </a:xfrm>
        </p:spPr>
        <p:txBody>
          <a:bodyPr/>
          <a:lstStyle/>
          <a:p>
            <a:endParaRPr lang="en-US" sz="1050"/>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
        <p:nvSpPr>
          <p:cNvPr id="3" name="Rectangle 2">
            <a:extLst>
              <a:ext uri="{FF2B5EF4-FFF2-40B4-BE49-F238E27FC236}">
                <a16:creationId xmlns:a16="http://schemas.microsoft.com/office/drawing/2014/main" id="{109CD50F-A421-D28A-DDD7-09631189BE6C}"/>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965972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1" y="183989"/>
            <a:ext cx="9406372" cy="803380"/>
          </a:xfrm>
        </p:spPr>
        <p:txBody>
          <a:bodyPr anchor="ctr"/>
          <a:lstStyle>
            <a:lvl1pPr algn="r">
              <a:lnSpc>
                <a:spcPct val="100000"/>
              </a:lnSpc>
              <a:defRPr spc="-20" baseline="0">
                <a:solidFill>
                  <a:schemeClr val="bg1"/>
                </a:solidFill>
              </a:defRPr>
            </a:lvl1pPr>
          </a:lstStyle>
          <a:p>
            <a:r>
              <a:rPr lang="en-US"/>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1" y="1764195"/>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4" y="2374900"/>
            <a:ext cx="3327366" cy="3485573"/>
          </a:xfrm>
        </p:spPr>
        <p:txBody>
          <a:bodyPr>
            <a:normAutofit/>
          </a:bodyPr>
          <a:lstStyle>
            <a:lvl1pPr>
              <a:defRPr sz="2000"/>
            </a:lvl1pPr>
          </a:lstStyle>
          <a:p>
            <a:pPr lvl="0"/>
            <a:r>
              <a:rPr lang="en-US"/>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9" y="1764195"/>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9" y="2374900"/>
            <a:ext cx="3327366" cy="3485573"/>
          </a:xfrm>
        </p:spPr>
        <p:txBody>
          <a:bodyPr>
            <a:normAutofit/>
          </a:bodyPr>
          <a:lstStyle>
            <a:lvl1pPr>
              <a:defRPr sz="2000"/>
            </a:lvl1pPr>
          </a:lstStyle>
          <a:p>
            <a:pPr lvl="0"/>
            <a:r>
              <a:rPr lang="en-US"/>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4" y="1764195"/>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4" y="2374900"/>
            <a:ext cx="3327366" cy="3485573"/>
          </a:xfrm>
        </p:spPr>
        <p:txBody>
          <a:bodyPr>
            <a:normAutofit/>
          </a:bodyPr>
          <a:lstStyle>
            <a:lvl1pPr>
              <a:defRPr sz="2000"/>
            </a:lvl1pPr>
          </a:lstStyle>
          <a:p>
            <a:pPr lvl="0"/>
            <a:r>
              <a:rPr lang="en-US"/>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9" y="6356350"/>
            <a:ext cx="4837176" cy="365125"/>
          </a:xfrm>
        </p:spPr>
        <p:txBody>
          <a:bodyPr/>
          <a:lstStyle/>
          <a:p>
            <a:endParaRPr lang="en-US" sz="1050"/>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
        <p:nvSpPr>
          <p:cNvPr id="6" name="Rectangle 5">
            <a:extLst>
              <a:ext uri="{FF2B5EF4-FFF2-40B4-BE49-F238E27FC236}">
                <a16:creationId xmlns:a16="http://schemas.microsoft.com/office/drawing/2014/main" id="{2E20767B-0EDB-8525-15ED-BB676F70EF42}"/>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1570203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2" y="4947315"/>
            <a:ext cx="7700617" cy="1409037"/>
          </a:xfrm>
        </p:spPr>
        <p:txBody>
          <a:bodyPr anchor="ctr">
            <a:normAutofit/>
          </a:bodyPr>
          <a:lstStyle>
            <a:lvl1pPr>
              <a:defRPr>
                <a:solidFill>
                  <a:schemeClr val="bg1"/>
                </a:solidFill>
              </a:defRPr>
            </a:lvl1pPr>
          </a:lstStyle>
          <a:p>
            <a:r>
              <a:rPr lang="en-US" sz="5400"/>
              <a:t>Click to edit Master title style</a:t>
            </a:r>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3" y="386991"/>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2"/>
            <a:ext cx="9144000" cy="4532313"/>
          </a:xfrm>
        </p:spPr>
        <p:txBody>
          <a:bodyPr/>
          <a:lstStyle>
            <a:lvl1pPr marL="0" indent="0" algn="ctr">
              <a:buNone/>
              <a:defRPr/>
            </a:lvl1pPr>
          </a:lstStyle>
          <a:p>
            <a:r>
              <a:rPr lang="en-US"/>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9" y="6356350"/>
            <a:ext cx="4837176" cy="365125"/>
          </a:xfrm>
        </p:spPr>
        <p:txBody>
          <a:bodyPr/>
          <a:lstStyle>
            <a:lvl1pPr>
              <a:defRPr>
                <a:solidFill>
                  <a:schemeClr val="bg1"/>
                </a:solidFill>
              </a:defRPr>
            </a:lvl1pPr>
          </a:lstStyle>
          <a:p>
            <a:endParaRPr lang="en-US" sz="1050"/>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5"/>
            <a:ext cx="3048000" cy="2325687"/>
          </a:xfrm>
        </p:spPr>
        <p:txBody>
          <a:bodyPr/>
          <a:lstStyle>
            <a:lvl1pPr marL="0" indent="0" algn="ctr">
              <a:buNone/>
              <a:defRPr/>
            </a:lvl1pPr>
          </a:lstStyle>
          <a:p>
            <a:r>
              <a:rPr lang="en-US"/>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50" y="6355081"/>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endParaRPr lang="en-US"/>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3"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0D4885A8-DDA8-4FCF-AB25-DA8F78EC7557}" type="slidenum">
              <a:rPr lang="en-US" smtClean="0"/>
              <a:pPr/>
              <a:t>‹#›</a:t>
            </a:fld>
            <a:endParaRPr lang="en-US"/>
          </a:p>
        </p:txBody>
      </p:sp>
      <p:sp>
        <p:nvSpPr>
          <p:cNvPr id="2" name="Rectangle 1">
            <a:extLst>
              <a:ext uri="{FF2B5EF4-FFF2-40B4-BE49-F238E27FC236}">
                <a16:creationId xmlns:a16="http://schemas.microsoft.com/office/drawing/2014/main" id="{A94CA1CF-DCEF-3EAB-8E4A-EF7741F62F35}"/>
              </a:ext>
              <a:ext uri="{C183D7F6-B498-43B3-948B-1728B52AA6E4}">
                <adec:decorative xmlns:adec="http://schemas.microsoft.com/office/drawing/2017/decorative" val="1"/>
              </a:ext>
            </a:extLst>
          </p:cNvPr>
          <p:cNvSpPr/>
          <p:nvPr/>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Tree>
    <p:extLst>
      <p:ext uri="{BB962C8B-B14F-4D97-AF65-F5344CB8AC3E}">
        <p14:creationId xmlns:p14="http://schemas.microsoft.com/office/powerpoint/2010/main" val="892468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
        <p:cNvGrpSpPr/>
        <p:nvPr/>
      </p:nvGrpSpPr>
      <p:grpSpPr>
        <a:xfrm>
          <a:off x="0" y="0"/>
          <a:ext cx="0" cy="0"/>
          <a:chOff x="0" y="0"/>
          <a:chExt cx="0" cy="0"/>
        </a:xfrm>
      </p:grpSpPr>
      <p:sp>
        <p:nvSpPr>
          <p:cNvPr id="61" name="Google Shape;61;p8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3" name="Google Shape;63;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p:nvSpPr>
        <p:spPr>
          <a:xfrm>
            <a:off x="2" y="0"/>
            <a:ext cx="81153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hasCustomPrompt="1"/>
          </p:nvPr>
        </p:nvSpPr>
        <p:spPr>
          <a:xfrm>
            <a:off x="649045" y="1090371"/>
            <a:ext cx="6815446" cy="3212719"/>
          </a:xfrm>
        </p:spPr>
        <p:txBody>
          <a:bodyPr anchor="t">
            <a:normAutofit/>
          </a:bodyPr>
          <a:lstStyle>
            <a:lvl1pPr>
              <a:defRPr sz="8000" spc="-20" baseline="0">
                <a:solidFill>
                  <a:schemeClr val="bg1"/>
                </a:solidFill>
                <a:latin typeface="+mn-lt"/>
              </a:defRPr>
            </a:lvl1pPr>
          </a:lstStyle>
          <a:p>
            <a:r>
              <a:rPr lang="en-US"/>
              <a:t>CLICK TO EDIT MASTER TITLE STYLE</a:t>
            </a:r>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6" y="4345089"/>
            <a:ext cx="6437555" cy="735608"/>
          </a:xfrm>
        </p:spPr>
        <p:txBody>
          <a:bodyPr anchor="b">
            <a:normAutofit/>
          </a:bodyPr>
          <a:lstStyle>
            <a:lvl1pPr marL="0" indent="0">
              <a:buNone/>
              <a:defRPr sz="2800" b="1">
                <a:solidFill>
                  <a:schemeClr val="bg1"/>
                </a:solidFill>
              </a:defRPr>
            </a:lvl1pPr>
          </a:lstStyle>
          <a:p>
            <a:r>
              <a:rPr lang="en-US"/>
              <a:t>Click to edit Master subtitle style</a:t>
            </a:r>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4" y="0"/>
            <a:ext cx="4082983" cy="6858000"/>
          </a:xfrm>
        </p:spPr>
        <p:txBody>
          <a:bodyPr/>
          <a:lstStyle>
            <a:lvl1pPr marL="0" indent="0" algn="ctr">
              <a:buNone/>
              <a:defRPr/>
            </a:lvl1pPr>
          </a:lstStyle>
          <a:p>
            <a:r>
              <a:rPr lang="en-US"/>
              <a:t>Click to add photo</a:t>
            </a:r>
          </a:p>
        </p:txBody>
      </p:sp>
    </p:spTree>
    <p:extLst>
      <p:ext uri="{BB962C8B-B14F-4D97-AF65-F5344CB8AC3E}">
        <p14:creationId xmlns:p14="http://schemas.microsoft.com/office/powerpoint/2010/main" val="16786687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2"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Tree>
    <p:extLst>
      <p:ext uri="{BB962C8B-B14F-4D97-AF65-F5344CB8AC3E}">
        <p14:creationId xmlns:p14="http://schemas.microsoft.com/office/powerpoint/2010/main" val="37531899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p:nvSpPr>
        <p:spPr>
          <a:xfrm>
            <a:off x="0" y="0"/>
            <a:ext cx="40767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hasCustomPrompt="1"/>
          </p:nvPr>
        </p:nvSpPr>
        <p:spPr>
          <a:xfrm>
            <a:off x="532265" y="776943"/>
            <a:ext cx="3209008" cy="5166659"/>
          </a:xfrm>
        </p:spPr>
        <p:txBody>
          <a:bodyPr anchor="b"/>
          <a:lstStyle>
            <a:lvl1pPr>
              <a:lnSpc>
                <a:spcPts val="4200"/>
              </a:lnSpc>
              <a:defRPr spc="-20" baseline="0">
                <a:solidFill>
                  <a:schemeClr val="bg1"/>
                </a:solidFill>
                <a:latin typeface="+mn-lt"/>
              </a:defRPr>
            </a:lvl1pPr>
          </a:lstStyle>
          <a:p>
            <a:r>
              <a:rPr lang="en-US">
                <a:solidFill>
                  <a:srgbClr val="FFFFFF"/>
                </a:solidFill>
              </a:rPr>
              <a:t>CLICK TO EDIT MASTER TITLE STYLE</a:t>
            </a: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8" y="6356350"/>
            <a:ext cx="3749040" cy="365125"/>
          </a:xfrm>
        </p:spPr>
        <p:txBody>
          <a:bodyPr/>
          <a:lstStyle>
            <a:lvl1pPr>
              <a:defRPr>
                <a:solidFill>
                  <a:schemeClr val="bg1"/>
                </a:solidFill>
              </a:defRPr>
            </a:lvl1pPr>
          </a:lstStyle>
          <a:p>
            <a:endParaRPr lang="en-US" sz="1050"/>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1" y="0"/>
            <a:ext cx="4038600" cy="3429000"/>
          </a:xfrm>
        </p:spPr>
        <p:txBody>
          <a:bodyPr/>
          <a:lstStyle>
            <a:lvl1pPr marL="0" indent="0" algn="ctr">
              <a:buNone/>
              <a:defRPr/>
            </a:lvl1pPr>
          </a:lstStyle>
          <a:p>
            <a:r>
              <a:rPr lang="en-US"/>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1" y="0"/>
            <a:ext cx="4076701" cy="3429000"/>
          </a:xfrm>
        </p:spPr>
        <p:txBody>
          <a:bodyPr/>
          <a:lstStyle>
            <a:lvl1pPr marL="0" indent="0" algn="ctr">
              <a:buNone/>
              <a:defRPr/>
            </a:lvl1pPr>
          </a:lstStyle>
          <a:p>
            <a:r>
              <a:rPr lang="en-US"/>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1" y="3841752"/>
            <a:ext cx="6599238" cy="2296083"/>
          </a:xfrm>
        </p:spPr>
        <p:txBody>
          <a:bodyPr>
            <a:normAutofit/>
          </a:bodyPr>
          <a:lstStyle>
            <a:lvl1pPr marL="342909" indent="-342909">
              <a:buFont typeface="Arial" panose="020B0604020202020204" pitchFamily="34" charset="0"/>
              <a:buChar char="•"/>
              <a:defRPr sz="2000"/>
            </a:lvl1pPr>
          </a:lstStyle>
          <a:p>
            <a:pPr lvl="0"/>
            <a:r>
              <a:rPr lang="en-US"/>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12061754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hasCustomPrompt="1"/>
          </p:nvPr>
        </p:nvSpPr>
        <p:spPr>
          <a:xfrm>
            <a:off x="354405" y="561429"/>
            <a:ext cx="10425356" cy="1501327"/>
          </a:xfrm>
        </p:spPr>
        <p:txBody>
          <a:bodyPr/>
          <a:lstStyle>
            <a:lvl1pPr>
              <a:defRPr b="0" spc="-20" baseline="0">
                <a:solidFill>
                  <a:schemeClr val="bg1"/>
                </a:solidFill>
                <a:latin typeface="+mn-lt"/>
              </a:defRPr>
            </a:lvl1pPr>
          </a:lstStyle>
          <a:p>
            <a:r>
              <a:rPr lang="en-US">
                <a:solidFill>
                  <a:srgbClr val="FFFFFF"/>
                </a:solidFill>
              </a:rPr>
              <a:t>CLICK TO EDIT MASTER TITLE STYLE</a:t>
            </a: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1" y="2286000"/>
            <a:ext cx="5067301"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9" y="6356350"/>
            <a:ext cx="4837176" cy="365125"/>
          </a:xfrm>
        </p:spPr>
        <p:txBody>
          <a:bodyPr/>
          <a:lstStyle>
            <a:lvl1pPr>
              <a:defRPr>
                <a:solidFill>
                  <a:schemeClr val="bg1"/>
                </a:solidFill>
              </a:defRPr>
            </a:lvl1pPr>
          </a:lstStyle>
          <a:p>
            <a:endParaRPr lang="en-US" sz="1050"/>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8"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28404963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hasCustomPrompt="1"/>
          </p:nvPr>
        </p:nvSpPr>
        <p:spPr>
          <a:xfrm>
            <a:off x="649046" y="753037"/>
            <a:ext cx="5945393" cy="2366683"/>
          </a:xfrm>
        </p:spPr>
        <p:txBody>
          <a:bodyPr>
            <a:normAutofit/>
          </a:bodyPr>
          <a:lstStyle>
            <a:lvl1pPr>
              <a:defRPr spc="-20" baseline="0">
                <a:solidFill>
                  <a:schemeClr val="bg1"/>
                </a:solidFill>
                <a:latin typeface="+mn-lt"/>
              </a:defRPr>
            </a:lvl1pPr>
          </a:lstStyle>
          <a:p>
            <a:r>
              <a:rPr lang="en-US" sz="6000"/>
              <a:t>CLICK TO EDIT MASTER TITLE STYLE</a:t>
            </a:r>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6" y="3075870"/>
            <a:ext cx="5945393" cy="1108335"/>
          </a:xfrm>
        </p:spPr>
        <p:txBody>
          <a:bodyPr>
            <a:normAutofit/>
          </a:bodyPr>
          <a:lstStyle>
            <a:lvl1pPr marL="0" indent="0">
              <a:buNone/>
              <a:defRPr sz="2400">
                <a:solidFill>
                  <a:schemeClr val="bg1"/>
                </a:solidFill>
              </a:defRPr>
            </a:lvl1pPr>
          </a:lstStyle>
          <a:p>
            <a:r>
              <a:rPr lang="en-US"/>
              <a:t>Click to edit Master subtitle style</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9" y="6356350"/>
            <a:ext cx="4837176" cy="365125"/>
          </a:xfrm>
        </p:spPr>
        <p:txBody>
          <a:bodyPr/>
          <a:lstStyle>
            <a:lvl1pPr>
              <a:defRPr>
                <a:solidFill>
                  <a:schemeClr val="bg1"/>
                </a:solidFill>
              </a:defRPr>
            </a:lvl1pPr>
          </a:lstStyle>
          <a:p>
            <a:endParaRPr lang="en-US" sz="1050"/>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1" y="0"/>
            <a:ext cx="5105400" cy="4533900"/>
          </a:xfrm>
        </p:spPr>
        <p:txBody>
          <a:bodyPr/>
          <a:lstStyle>
            <a:lvl1pPr marL="0" indent="0" algn="ctr">
              <a:buNone/>
              <a:defRPr/>
            </a:lvl1pPr>
          </a:lstStyle>
          <a:p>
            <a:r>
              <a:rPr lang="en-US"/>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9" y="4533900"/>
            <a:ext cx="5105403" cy="2324100"/>
          </a:xfrm>
        </p:spPr>
        <p:txBody>
          <a:bodyPr/>
          <a:lstStyle>
            <a:lvl1pPr marL="0" indent="0">
              <a:buNone/>
              <a:defRPr/>
            </a:lvl1pPr>
          </a:lstStyle>
          <a:p>
            <a:r>
              <a:rPr lang="en-US"/>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50" y="6355081"/>
            <a:ext cx="4352544" cy="365125"/>
          </a:xfr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3" y="6356350"/>
            <a:ext cx="630936" cy="365125"/>
          </a:xfrm>
        </p:spPr>
        <p:txBody>
          <a:bodyPr/>
          <a:lstStyle>
            <a:lvl1pPr>
              <a:defRPr>
                <a:solidFill>
                  <a:schemeClr val="bg1"/>
                </a:solidFill>
              </a:defRPr>
            </a:lvl1pPr>
          </a:lstStyle>
          <a:p>
            <a:fld id="{0D4885A8-DDA8-4FCF-AB25-DA8F78EC7557}" type="slidenum">
              <a:rPr lang="en-US" smtClean="0"/>
              <a:pPr/>
              <a:t>‹#›</a:t>
            </a:fld>
            <a:endParaRPr lang="en-US"/>
          </a:p>
        </p:txBody>
      </p:sp>
      <p:sp>
        <p:nvSpPr>
          <p:cNvPr id="6" name="Text Placeholder 5">
            <a:extLst>
              <a:ext uri="{FF2B5EF4-FFF2-40B4-BE49-F238E27FC236}">
                <a16:creationId xmlns:a16="http://schemas.microsoft.com/office/drawing/2014/main" id="{A8D6CE79-2B80-24AB-054C-5E0B2D5C1EB6}"/>
              </a:ext>
            </a:extLst>
          </p:cNvPr>
          <p:cNvSpPr>
            <a:spLocks noGrp="1"/>
          </p:cNvSpPr>
          <p:nvPr>
            <p:ph type="body" sz="quarter" idx="16"/>
          </p:nvPr>
        </p:nvSpPr>
        <p:spPr>
          <a:xfrm>
            <a:off x="540684" y="4693864"/>
            <a:ext cx="6199654" cy="2026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5252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9" y="875031"/>
            <a:ext cx="2384426" cy="5068570"/>
          </a:xfrm>
        </p:spPr>
        <p:txBody>
          <a:bodyPr/>
          <a:lstStyle>
            <a:lvl1pPr>
              <a:lnSpc>
                <a:spcPct val="100000"/>
              </a:lnSpc>
              <a:defRPr spc="-20" baseline="0">
                <a:solidFill>
                  <a:schemeClr val="bg1"/>
                </a:solidFill>
                <a:latin typeface="+mn-lt"/>
              </a:defRPr>
            </a:lvl1pPr>
          </a:lstStyle>
          <a:p>
            <a:r>
              <a:rPr lang="en-US"/>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endParaRPr lang="en-US" sz="1050"/>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1"/>
            <a:ext cx="8607425" cy="4749800"/>
          </a:xfrm>
        </p:spPr>
        <p:txBody>
          <a:bodyPr/>
          <a:lstStyle>
            <a:lvl1pPr>
              <a:defRPr/>
            </a:lvl1pPr>
          </a:lstStyle>
          <a:p>
            <a:pPr lvl="0"/>
            <a:r>
              <a:rPr lang="en-US"/>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10245591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9" y="996951"/>
            <a:ext cx="2384426" cy="4946650"/>
          </a:xfrm>
        </p:spPr>
        <p:txBody>
          <a:bodyPr/>
          <a:lstStyle>
            <a:lvl1pPr>
              <a:lnSpc>
                <a:spcPts val="4800"/>
              </a:lnSpc>
              <a:defRPr spc="-20" baseline="0">
                <a:solidFill>
                  <a:schemeClr val="bg1"/>
                </a:solidFill>
                <a:latin typeface="+mn-lt"/>
              </a:defRPr>
            </a:lvl1pPr>
          </a:lstStyle>
          <a:p>
            <a:r>
              <a:rPr lang="en-US"/>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endParaRPr lang="en-US"/>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1" y="996952"/>
            <a:ext cx="8367713" cy="4545013"/>
          </a:xfrm>
        </p:spPr>
        <p:txBody>
          <a:bodyPr/>
          <a:lstStyle>
            <a:lvl1pPr>
              <a:defRPr/>
            </a:lvl1pPr>
          </a:lstStyle>
          <a:p>
            <a:pPr lvl="0"/>
            <a:r>
              <a:rPr lang="en-US"/>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50" y="6355081"/>
            <a:ext cx="4352544" cy="365125"/>
          </a:xfrm>
        </p:spPr>
        <p:txBody>
          <a:bodyPr/>
          <a:lstStyle>
            <a:lvl1pPr>
              <a:defRPr/>
            </a:lvl1pPr>
          </a:lstStyle>
          <a:p>
            <a:pPr>
              <a:defRPr/>
            </a:pPr>
            <a:endParaRPr lang="en-US">
              <a:solidFill>
                <a:prstClr val="black"/>
              </a:solidFill>
            </a:endParaRP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3" y="6356350"/>
            <a:ext cx="630936" cy="365125"/>
          </a:xfrm>
        </p:spPr>
        <p:txBody>
          <a:bodyPr/>
          <a:lstStyle/>
          <a:p>
            <a:pPr defTabSz="914424">
              <a:defRPr/>
            </a:pPr>
            <a:fld id="{06B786C7-B8F9-4072-AAAA-17258464D730}" type="slidenum">
              <a:rPr lang="en-US" smtClean="0">
                <a:solidFill>
                  <a:prstClr val="black"/>
                </a:solidFill>
              </a:rPr>
              <a:pPr defTabSz="914424">
                <a:defRPr/>
              </a:pPr>
              <a:t>‹#›</a:t>
            </a:fld>
            <a:endParaRPr lang="en-US">
              <a:solidFill>
                <a:prstClr val="black"/>
              </a:solidFill>
            </a:endParaRPr>
          </a:p>
        </p:txBody>
      </p:sp>
    </p:spTree>
    <p:extLst>
      <p:ext uri="{BB962C8B-B14F-4D97-AF65-F5344CB8AC3E}">
        <p14:creationId xmlns:p14="http://schemas.microsoft.com/office/powerpoint/2010/main" val="17478256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3" y="0"/>
            <a:ext cx="12192000" cy="6858000"/>
          </a:xfrm>
          <a:noFill/>
        </p:spPr>
        <p:txBody>
          <a:bodyPr/>
          <a:lstStyle>
            <a:lvl1pPr marL="0" indent="0" algn="ctr">
              <a:buNone/>
              <a:defRPr/>
            </a:lvl1pPr>
          </a:lstStyle>
          <a:p>
            <a:r>
              <a:rPr lang="en-US"/>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hasCustomPrompt="1"/>
          </p:nvPr>
        </p:nvSpPr>
        <p:spPr>
          <a:xfrm>
            <a:off x="1177637" y="-2"/>
            <a:ext cx="11014363"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5" y="4089658"/>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9" y="6356350"/>
            <a:ext cx="4837176" cy="365125"/>
          </a:xfrm>
        </p:spPr>
        <p:txBody>
          <a:bodyPr/>
          <a:lstStyle>
            <a:lvl1pPr>
              <a:defRPr>
                <a:solidFill>
                  <a:schemeClr val="bg1"/>
                </a:solidFill>
              </a:defRPr>
            </a:lvl1pPr>
          </a:lstStyle>
          <a:p>
            <a:endParaRPr lang="en-US" sz="1050"/>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50" y="6355081"/>
            <a:ext cx="4352544" cy="365125"/>
          </a:xfrm>
        </p:spPr>
        <p:txBody>
          <a:bodyPr/>
          <a:lstStyle>
            <a:lvl1pPr>
              <a:defRPr>
                <a:solidFill>
                  <a:schemeClr val="bg1"/>
                </a:solidFill>
              </a:defRPr>
            </a:lvl1pPr>
          </a:lstStyle>
          <a:p>
            <a:endParaRPr lang="en-US"/>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3" y="6356350"/>
            <a:ext cx="630936" cy="365125"/>
          </a:xfrm>
        </p:spPr>
        <p:txBody>
          <a:bodyPr/>
          <a:lstStyle>
            <a:lvl1pPr>
              <a:defRPr>
                <a:solidFill>
                  <a:schemeClr val="bg1"/>
                </a:solidFill>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29239510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4" y="194784"/>
            <a:ext cx="9421177" cy="769493"/>
          </a:xfrm>
        </p:spPr>
        <p:txBody>
          <a:bodyPr anchor="ctr"/>
          <a:lstStyle>
            <a:lvl1pPr>
              <a:lnSpc>
                <a:spcPct val="100000"/>
              </a:lnSpc>
              <a:defRPr spc="-20" baseline="0">
                <a:solidFill>
                  <a:schemeClr val="bg1"/>
                </a:solidFill>
                <a:latin typeface="+mn-lt"/>
              </a:defRPr>
            </a:lvl1pPr>
          </a:lstStyle>
          <a:p>
            <a:r>
              <a:rPr lang="en-US"/>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4" y="1695452"/>
            <a:ext cx="10328276" cy="4314825"/>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9" y="6356350"/>
            <a:ext cx="4837176" cy="365125"/>
          </a:xfrm>
        </p:spPr>
        <p:txBody>
          <a:bodyPr/>
          <a:lstStyle>
            <a:lvl1pPr>
              <a:defRPr/>
            </a:lvl1pPr>
          </a:lstStyle>
          <a:p>
            <a:endParaRPr lang="en-US" sz="1050"/>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19725191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60" y="194783"/>
            <a:ext cx="10022841" cy="760892"/>
          </a:xfrm>
        </p:spPr>
        <p:txBody>
          <a:bodyPr anchor="ctr"/>
          <a:lstStyle>
            <a:lvl1pPr>
              <a:lnSpc>
                <a:spcPct val="100000"/>
              </a:lnSpc>
              <a:defRPr spc="-20" baseline="0">
                <a:solidFill>
                  <a:schemeClr val="bg1"/>
                </a:solidFill>
                <a:latin typeface="+mn-lt"/>
              </a:defRPr>
            </a:lvl1pPr>
          </a:lstStyle>
          <a:p>
            <a:r>
              <a:rPr lang="en-US"/>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4" y="1560513"/>
            <a:ext cx="10899776" cy="4341812"/>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9" y="6356350"/>
            <a:ext cx="4837176" cy="365125"/>
          </a:xfrm>
        </p:spPr>
        <p:txBody>
          <a:bodyPr/>
          <a:lstStyle>
            <a:lvl1pPr>
              <a:defRPr/>
            </a:lvl1pPr>
          </a:lstStyle>
          <a:p>
            <a:endParaRPr lang="en-US" sz="1050"/>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197532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
        <p:cNvGrpSpPr/>
        <p:nvPr/>
      </p:nvGrpSpPr>
      <p:grpSpPr>
        <a:xfrm>
          <a:off x="0" y="0"/>
          <a:ext cx="0" cy="0"/>
          <a:chOff x="0" y="0"/>
          <a:chExt cx="0" cy="0"/>
        </a:xfrm>
      </p:grpSpPr>
      <p:sp>
        <p:nvSpPr>
          <p:cNvPr id="67" name="Google Shape;67;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8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8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1" y="190500"/>
            <a:ext cx="10036292" cy="773776"/>
          </a:xfrm>
        </p:spPr>
        <p:txBody>
          <a:bodyPr anchor="ctr"/>
          <a:lstStyle>
            <a:lvl1pPr algn="r">
              <a:lnSpc>
                <a:spcPct val="100000"/>
              </a:lnSpc>
              <a:defRPr spc="-20" baseline="0">
                <a:solidFill>
                  <a:schemeClr val="bg1"/>
                </a:solidFill>
                <a:latin typeface="+mn-lt"/>
              </a:defRPr>
            </a:lvl1pPr>
          </a:lstStyle>
          <a:p>
            <a:r>
              <a:rPr lang="en-US"/>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4" y="1764140"/>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4" y="2374902"/>
            <a:ext cx="4756714" cy="3365500"/>
          </a:xfrm>
        </p:spPr>
        <p:txBody>
          <a:bodyPr>
            <a:normAutofit/>
          </a:bodyPr>
          <a:lstStyle>
            <a:lvl1pPr>
              <a:defRPr sz="2000"/>
            </a:lvl1pPr>
          </a:lstStyle>
          <a:p>
            <a:pPr lvl="0"/>
            <a:r>
              <a:rPr lang="en-US"/>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2"/>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2"/>
            <a:ext cx="4756714" cy="3365500"/>
          </a:xfrm>
        </p:spPr>
        <p:txBody>
          <a:bodyPr>
            <a:normAutofit/>
          </a:bodyPr>
          <a:lstStyle>
            <a:lvl1pPr>
              <a:defRPr sz="2000"/>
            </a:lvl1pPr>
          </a:lstStyle>
          <a:p>
            <a:pPr lvl="0"/>
            <a:r>
              <a:rPr lang="en-US"/>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9" y="6356350"/>
            <a:ext cx="4837176" cy="365125"/>
          </a:xfrm>
        </p:spPr>
        <p:txBody>
          <a:bodyPr/>
          <a:lstStyle/>
          <a:p>
            <a:endParaRPr lang="en-US" sz="1050"/>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4407718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p:nvSpPr>
        <p:spPr>
          <a:xfrm>
            <a:off x="0" y="2"/>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1" y="183989"/>
            <a:ext cx="9406372" cy="803380"/>
          </a:xfrm>
        </p:spPr>
        <p:txBody>
          <a:bodyPr anchor="ctr"/>
          <a:lstStyle>
            <a:lvl1pPr algn="r">
              <a:lnSpc>
                <a:spcPct val="100000"/>
              </a:lnSpc>
              <a:defRPr spc="-20" baseline="0">
                <a:solidFill>
                  <a:schemeClr val="bg1"/>
                </a:solidFill>
                <a:latin typeface="+mn-lt"/>
              </a:defRPr>
            </a:lvl1pPr>
          </a:lstStyle>
          <a:p>
            <a:r>
              <a:rPr lang="en-US"/>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1" y="1764195"/>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4" y="2374900"/>
            <a:ext cx="3327366" cy="3485573"/>
          </a:xfrm>
        </p:spPr>
        <p:txBody>
          <a:bodyPr>
            <a:normAutofit/>
          </a:bodyPr>
          <a:lstStyle>
            <a:lvl1pPr>
              <a:defRPr sz="2000"/>
            </a:lvl1pPr>
          </a:lstStyle>
          <a:p>
            <a:pPr lvl="0"/>
            <a:r>
              <a:rPr lang="en-US"/>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9" y="1764195"/>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9" y="2374900"/>
            <a:ext cx="3327366" cy="3485573"/>
          </a:xfrm>
        </p:spPr>
        <p:txBody>
          <a:bodyPr>
            <a:normAutofit/>
          </a:bodyPr>
          <a:lstStyle>
            <a:lvl1pPr>
              <a:defRPr sz="2000"/>
            </a:lvl1pPr>
          </a:lstStyle>
          <a:p>
            <a:pPr lvl="0"/>
            <a:r>
              <a:rPr lang="en-US"/>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4" y="1764195"/>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4" y="2374900"/>
            <a:ext cx="3327366" cy="3485573"/>
          </a:xfrm>
        </p:spPr>
        <p:txBody>
          <a:bodyPr>
            <a:normAutofit/>
          </a:bodyPr>
          <a:lstStyle>
            <a:lvl1pPr>
              <a:defRPr sz="2000"/>
            </a:lvl1pPr>
          </a:lstStyle>
          <a:p>
            <a:pPr lvl="0"/>
            <a:r>
              <a:rPr lang="en-US"/>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9" y="6356350"/>
            <a:ext cx="4837176" cy="365125"/>
          </a:xfrm>
        </p:spPr>
        <p:txBody>
          <a:bodyPr/>
          <a:lstStyle/>
          <a:p>
            <a:endParaRPr lang="en-US" sz="1050"/>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1533610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1_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hasCustomPrompt="1"/>
          </p:nvPr>
        </p:nvSpPr>
        <p:spPr>
          <a:xfrm>
            <a:off x="647698" y="484496"/>
            <a:ext cx="5800867" cy="1569493"/>
          </a:xfrm>
        </p:spPr>
        <p:txBody>
          <a:bodyPr anchor="b">
            <a:normAutofit/>
          </a:bodyPr>
          <a:lstStyle>
            <a:lvl1pPr>
              <a:defRPr>
                <a:solidFill>
                  <a:schemeClr val="accent1"/>
                </a:solidFill>
              </a:defRPr>
            </a:lvl1pPr>
          </a:lstStyle>
          <a:p>
            <a:r>
              <a:rPr lang="en-US"/>
              <a:t>CLICK TO EDIT MASTER TITLE</a:t>
            </a:r>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5" cy="3963937"/>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8" y="6356350"/>
            <a:ext cx="3877423" cy="365125"/>
          </a:xfrm>
        </p:spPr>
        <p:txBody>
          <a:bodyPr/>
          <a:lstStyle/>
          <a:p>
            <a:endParaRPr lang="en-US" sz="1050"/>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8" y="665579"/>
            <a:ext cx="2214562" cy="2513012"/>
          </a:xfrm>
        </p:spPr>
        <p:txBody>
          <a:bodyPr/>
          <a:lstStyle>
            <a:lvl1pPr marL="0" indent="0" algn="ctr">
              <a:buNone/>
              <a:defRPr/>
            </a:lvl1pPr>
          </a:lstStyle>
          <a:p>
            <a:r>
              <a:rPr lang="en-US"/>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6" y="3607271"/>
            <a:ext cx="2214562" cy="2513012"/>
          </a:xfrm>
        </p:spPr>
        <p:txBody>
          <a:bodyPr/>
          <a:lstStyle>
            <a:lvl1pPr marL="0" indent="0" algn="ctr">
              <a:buNone/>
              <a:defRPr/>
            </a:lvl1pPr>
          </a:lstStyle>
          <a:p>
            <a:r>
              <a:rPr lang="en-US"/>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50" y="6355081"/>
            <a:ext cx="4352544" cy="365125"/>
          </a:xfrm>
        </p:spPr>
        <p:txBody>
          <a:bodyPr/>
          <a:lstStyle>
            <a:lvl1pPr>
              <a:defRPr/>
            </a:lvl1pPr>
          </a:lstStyle>
          <a:p>
            <a:endParaRPr lang="en-US"/>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3" y="6356350"/>
            <a:ext cx="630936" cy="365125"/>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16275411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_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hasCustomPrompt="1"/>
          </p:nvPr>
        </p:nvSpPr>
        <p:spPr>
          <a:xfrm>
            <a:off x="201169" y="4744446"/>
            <a:ext cx="7700617" cy="1409037"/>
          </a:xfrm>
        </p:spPr>
        <p:txBody>
          <a:bodyPr anchor="ctr">
            <a:normAutofit/>
          </a:bodyPr>
          <a:lstStyle>
            <a:lvl1pPr>
              <a:defRPr>
                <a:solidFill>
                  <a:schemeClr val="bg1"/>
                </a:solidFill>
                <a:latin typeface="+mn-lt"/>
              </a:defRPr>
            </a:lvl1pPr>
          </a:lstStyle>
          <a:p>
            <a:r>
              <a:rPr lang="en-US" sz="5400"/>
              <a:t>CLICK TO EDIT MASTER TITLE STYLE</a:t>
            </a:r>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3" y="386991"/>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2"/>
            <a:ext cx="9144000" cy="4532313"/>
          </a:xfrm>
        </p:spPr>
        <p:txBody>
          <a:bodyPr/>
          <a:lstStyle>
            <a:lvl1pPr marL="0" indent="0" algn="ctr">
              <a:buNone/>
              <a:defRPr/>
            </a:lvl1pPr>
          </a:lstStyle>
          <a:p>
            <a:r>
              <a:rPr lang="en-US"/>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9" y="6356350"/>
            <a:ext cx="4837176" cy="365125"/>
          </a:xfrm>
        </p:spPr>
        <p:txBody>
          <a:bodyPr/>
          <a:lstStyle>
            <a:lvl1pPr>
              <a:defRPr>
                <a:solidFill>
                  <a:schemeClr val="bg1"/>
                </a:solidFill>
              </a:defRPr>
            </a:lvl1pPr>
          </a:lstStyle>
          <a:p>
            <a:endParaRPr lang="en-US" sz="1050"/>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5"/>
            <a:ext cx="3048000" cy="2325687"/>
          </a:xfrm>
        </p:spPr>
        <p:txBody>
          <a:bodyPr/>
          <a:lstStyle>
            <a:lvl1pPr marL="0" indent="0" algn="ctr">
              <a:buNone/>
              <a:defRPr/>
            </a:lvl1pPr>
          </a:lstStyle>
          <a:p>
            <a:r>
              <a:rPr lang="en-US"/>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50" y="6355081"/>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endParaRPr lang="en-US"/>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3"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5711861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8836" y="219073"/>
            <a:ext cx="11042516" cy="564598"/>
          </a:xfrm>
        </p:spPr>
        <p:txBody>
          <a:bodyPr anchor="t">
            <a:normAutofit/>
          </a:bodyPr>
          <a:lstStyle>
            <a:lvl1pPr>
              <a:defRPr sz="3600">
                <a:latin typeface="+mn-lt"/>
              </a:defRPr>
            </a:lvl1pPr>
          </a:lstStyle>
          <a:p>
            <a:r>
              <a:rPr lang="en-US"/>
              <a:t>Click to edit Master title style</a:t>
            </a:r>
          </a:p>
        </p:txBody>
      </p:sp>
      <p:cxnSp>
        <p:nvCxnSpPr>
          <p:cNvPr id="6" name="Straight Connector 5">
            <a:extLst>
              <a:ext uri="{FF2B5EF4-FFF2-40B4-BE49-F238E27FC236}">
                <a16:creationId xmlns:a16="http://schemas.microsoft.com/office/drawing/2014/main" id="{C7EB9726-5885-4F21-A10B-94B08586444B}"/>
              </a:ext>
              <a:ext uri="{C183D7F6-B498-43B3-948B-1728B52AA6E4}">
                <adec:decorative xmlns:adec="http://schemas.microsoft.com/office/drawing/2017/decorative" val="1"/>
              </a:ext>
            </a:extLst>
          </p:cNvPr>
          <p:cNvCxnSpPr>
            <a:cxnSpLocks/>
          </p:cNvCxnSpPr>
          <p:nvPr userDrawn="1"/>
        </p:nvCxnSpPr>
        <p:spPr>
          <a:xfrm flipH="1">
            <a:off x="400459" y="859973"/>
            <a:ext cx="11360283" cy="0"/>
          </a:xfrm>
          <a:prstGeom prst="line">
            <a:avLst/>
          </a:prstGeom>
          <a:ln w="762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0154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0570A-64B2-4E81-BACA-0911E634E2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02AC2C-7679-4FEB-9CA6-2A06616B9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336253-1115-412E-B956-872D2F09F35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2941EB7-41DC-4960-8AC1-4E62E23B7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27AB8-D7A8-44D1-B965-BB1F2408EF1F}"/>
              </a:ext>
            </a:extLst>
          </p:cNvPr>
          <p:cNvSpPr>
            <a:spLocks noGrp="1"/>
          </p:cNvSpPr>
          <p:nvPr>
            <p:ph type="sldNum" sz="quarter" idx="12"/>
          </p:nvPr>
        </p:nvSpPr>
        <p:spPr/>
        <p:txBody>
          <a:bodyPr/>
          <a:lstStyle/>
          <a:p>
            <a:fld id="{C7F4AB5C-1CD3-4DB3-995A-1DEB59A75576}" type="slidenum">
              <a:rPr lang="en-US" smtClean="0"/>
              <a:t>‹#›</a:t>
            </a:fld>
            <a:endParaRPr lang="en-US"/>
          </a:p>
        </p:txBody>
      </p:sp>
    </p:spTree>
    <p:extLst>
      <p:ext uri="{BB962C8B-B14F-4D97-AF65-F5344CB8AC3E}">
        <p14:creationId xmlns:p14="http://schemas.microsoft.com/office/powerpoint/2010/main" val="21132961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A7DFE-0199-4461-9000-5EB5BEFE6659}"/>
              </a:ext>
            </a:extLst>
          </p:cNvPr>
          <p:cNvSpPr>
            <a:spLocks noGrp="1"/>
          </p:cNvSpPr>
          <p:nvPr>
            <p:ph type="title"/>
          </p:nvPr>
        </p:nvSpPr>
        <p:spPr/>
        <p:txBody>
          <a:bodyPr>
            <a:normAutofit/>
          </a:bodyPr>
          <a:lstStyle>
            <a:lvl1pPr>
              <a:defRPr sz="44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92EBE1-1C7F-462D-890E-E3B75C451C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300BA0-7B65-4D6A-BBC9-A3EF8E569BD4}"/>
              </a:ext>
            </a:extLst>
          </p:cNvPr>
          <p:cNvSpPr>
            <a:spLocks noGrp="1"/>
          </p:cNvSpPr>
          <p:nvPr>
            <p:ph type="dt" sz="half" idx="10"/>
          </p:nvPr>
        </p:nvSpPr>
        <p:spPr/>
        <p:txBody>
          <a:bodyPr/>
          <a:lstStyle/>
          <a:p>
            <a:fld id="{4B86F831-BD55-4806-AA5E-D252EEB52B58}" type="datetimeFigureOut">
              <a:rPr lang="en-US" smtClean="0"/>
              <a:t>4/24/24</a:t>
            </a:fld>
            <a:endParaRPr lang="en-US"/>
          </a:p>
        </p:txBody>
      </p:sp>
      <p:sp>
        <p:nvSpPr>
          <p:cNvPr id="5" name="Footer Placeholder 4">
            <a:extLst>
              <a:ext uri="{FF2B5EF4-FFF2-40B4-BE49-F238E27FC236}">
                <a16:creationId xmlns:a16="http://schemas.microsoft.com/office/drawing/2014/main" id="{407BCDED-9B18-402D-8EA8-4B8FA3C83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CE40C-D27B-4E92-B1A9-ACFFDAD7EB1F}"/>
              </a:ext>
            </a:extLst>
          </p:cNvPr>
          <p:cNvSpPr>
            <a:spLocks noGrp="1"/>
          </p:cNvSpPr>
          <p:nvPr>
            <p:ph type="sldNum" sz="quarter" idx="12"/>
          </p:nvPr>
        </p:nvSpPr>
        <p:spPr/>
        <p:txBody>
          <a:bodyPr/>
          <a:lstStyle/>
          <a:p>
            <a:fld id="{C7F4AB5C-1CD3-4DB3-995A-1DEB59A75576}" type="slidenum">
              <a:rPr lang="en-US" smtClean="0"/>
              <a:t>‹#›</a:t>
            </a:fld>
            <a:endParaRPr lang="en-US"/>
          </a:p>
        </p:txBody>
      </p:sp>
    </p:spTree>
    <p:extLst>
      <p:ext uri="{BB962C8B-B14F-4D97-AF65-F5344CB8AC3E}">
        <p14:creationId xmlns:p14="http://schemas.microsoft.com/office/powerpoint/2010/main" val="29713018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1F3864"/>
              </a:buClr>
              <a:buSzPts val="6000"/>
              <a:buFont typeface="Arial"/>
              <a:buNone/>
              <a:defRPr sz="6000" b="0" i="0" u="none" strike="noStrike" cap="none">
                <a:solidFill>
                  <a:srgbClr val="1F386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4" name="Google Shape;1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Arial"/>
                <a:ea typeface="Arial"/>
                <a:cs typeface="Arial"/>
                <a:sym typeface="Arial"/>
              </a:defRPr>
            </a:lvl1pPr>
            <a:lvl2pPr marL="0" marR="0" lvl="1" indent="0" algn="l" rtl="0">
              <a:spcBef>
                <a:spcPts val="0"/>
              </a:spcBef>
              <a:buNone/>
              <a:defRPr sz="1800" b="0" i="0" u="none" strike="noStrike" cap="none">
                <a:solidFill>
                  <a:schemeClr val="dk1"/>
                </a:solidFill>
                <a:latin typeface="Arial"/>
                <a:ea typeface="Arial"/>
                <a:cs typeface="Arial"/>
                <a:sym typeface="Arial"/>
              </a:defRPr>
            </a:lvl2pPr>
            <a:lvl3pPr marL="0" marR="0" lvl="2" indent="0" algn="l" rtl="0">
              <a:spcBef>
                <a:spcPts val="0"/>
              </a:spcBef>
              <a:buNone/>
              <a:defRPr sz="1800" b="0" i="0" u="none" strike="noStrike" cap="none">
                <a:solidFill>
                  <a:schemeClr val="dk1"/>
                </a:solidFill>
                <a:latin typeface="Arial"/>
                <a:ea typeface="Arial"/>
                <a:cs typeface="Arial"/>
                <a:sym typeface="Arial"/>
              </a:defRPr>
            </a:lvl3pPr>
            <a:lvl4pPr marL="0" marR="0" lvl="3" indent="0" algn="l" rtl="0">
              <a:spcBef>
                <a:spcPts val="0"/>
              </a:spcBef>
              <a:buNone/>
              <a:defRPr sz="1800" b="0" i="0" u="none" strike="noStrike" cap="none">
                <a:solidFill>
                  <a:schemeClr val="dk1"/>
                </a:solidFill>
                <a:latin typeface="Arial"/>
                <a:ea typeface="Arial"/>
                <a:cs typeface="Arial"/>
                <a:sym typeface="Arial"/>
              </a:defRPr>
            </a:lvl4pPr>
            <a:lvl5pPr marL="0" marR="0" lvl="4" indent="0" algn="l" rtl="0">
              <a:spcBef>
                <a:spcPts val="0"/>
              </a:spcBef>
              <a:buNone/>
              <a:defRPr sz="1800" b="0" i="0" u="none" strike="noStrike" cap="none">
                <a:solidFill>
                  <a:schemeClr val="dk1"/>
                </a:solidFill>
                <a:latin typeface="Arial"/>
                <a:ea typeface="Arial"/>
                <a:cs typeface="Arial"/>
                <a:sym typeface="Arial"/>
              </a:defRPr>
            </a:lvl5pPr>
            <a:lvl6pPr marL="0" marR="0" lvl="5" indent="0" algn="l" rtl="0">
              <a:spcBef>
                <a:spcPts val="0"/>
              </a:spcBef>
              <a:buNone/>
              <a:defRPr sz="1800" b="0" i="0" u="none" strike="noStrike" cap="none">
                <a:solidFill>
                  <a:schemeClr val="dk1"/>
                </a:solidFill>
                <a:latin typeface="Arial"/>
                <a:ea typeface="Arial"/>
                <a:cs typeface="Arial"/>
                <a:sym typeface="Arial"/>
              </a:defRPr>
            </a:lvl6pPr>
            <a:lvl7pPr marL="0" marR="0" lvl="6" indent="0" algn="l" rtl="0">
              <a:spcBef>
                <a:spcPts val="0"/>
              </a:spcBef>
              <a:buNone/>
              <a:defRPr sz="1800" b="0" i="0" u="none" strike="noStrike" cap="none">
                <a:solidFill>
                  <a:schemeClr val="dk1"/>
                </a:solidFill>
                <a:latin typeface="Arial"/>
                <a:ea typeface="Arial"/>
                <a:cs typeface="Arial"/>
                <a:sym typeface="Arial"/>
              </a:defRPr>
            </a:lvl7pPr>
            <a:lvl8pPr marL="0" marR="0" lvl="7" indent="0" algn="l" rtl="0">
              <a:spcBef>
                <a:spcPts val="0"/>
              </a:spcBef>
              <a:buNone/>
              <a:defRPr sz="1800" b="0" i="0" u="none" strike="noStrike" cap="none">
                <a:solidFill>
                  <a:schemeClr val="dk1"/>
                </a:solidFill>
                <a:latin typeface="Arial"/>
                <a:ea typeface="Arial"/>
                <a:cs typeface="Arial"/>
                <a:sym typeface="Arial"/>
              </a:defRPr>
            </a:lvl8pPr>
            <a:lvl9pPr marL="0" marR="0" lvl="8" indent="0" algn="l" rtl="0">
              <a:spcBef>
                <a:spcPts val="0"/>
              </a:spcBef>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190537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974042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17"/>
          <p:cNvSpPr txBox="1">
            <a:spLocks noGrp="1"/>
          </p:cNvSpPr>
          <p:nvPr>
            <p:ph type="body" idx="1"/>
          </p:nvPr>
        </p:nvSpPr>
        <p:spPr>
          <a:xfrm>
            <a:off x="838199" y="1898469"/>
            <a:ext cx="10515601" cy="4649969"/>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73369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4"/>
        <p:cNvGrpSpPr/>
        <p:nvPr/>
      </p:nvGrpSpPr>
      <p:grpSpPr>
        <a:xfrm>
          <a:off x="0" y="0"/>
          <a:ext cx="0" cy="0"/>
          <a:chOff x="0" y="0"/>
          <a:chExt cx="0" cy="0"/>
        </a:xfrm>
      </p:grpSpPr>
      <p:sp>
        <p:nvSpPr>
          <p:cNvPr id="25" name="Google Shape;25;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7" name="Google Shape;27;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 name="Google Shape;28;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9" name="Google Shape;29;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 name="Google Shape;3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 name="Google Shape;3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 name="Google Shape;3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54753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14071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A8E9D"/>
              </a:buClr>
              <a:buSzPts val="2400"/>
              <a:buFont typeface="Arial"/>
              <a:buNone/>
              <a:defRPr sz="2400" b="0" i="0" u="none" strike="noStrike" cap="none">
                <a:solidFill>
                  <a:srgbClr val="8A8E9D"/>
                </a:solidFill>
                <a:latin typeface="Arial"/>
                <a:ea typeface="Arial"/>
                <a:cs typeface="Arial"/>
                <a:sym typeface="Arial"/>
              </a:defRPr>
            </a:lvl1pPr>
            <a:lvl2pPr marL="914400" marR="0" lvl="1" indent="-228600" algn="l" rtl="0">
              <a:lnSpc>
                <a:spcPct val="90000"/>
              </a:lnSpc>
              <a:spcBef>
                <a:spcPts val="500"/>
              </a:spcBef>
              <a:spcAft>
                <a:spcPts val="0"/>
              </a:spcAft>
              <a:buClr>
                <a:srgbClr val="8A8E9D"/>
              </a:buClr>
              <a:buSzPts val="2000"/>
              <a:buFont typeface="Arial"/>
              <a:buNone/>
              <a:defRPr sz="2000" b="0" i="0" u="none" strike="noStrike" cap="none">
                <a:solidFill>
                  <a:srgbClr val="8A8E9D"/>
                </a:solidFill>
                <a:latin typeface="Arial"/>
                <a:ea typeface="Arial"/>
                <a:cs typeface="Arial"/>
                <a:sym typeface="Arial"/>
              </a:defRPr>
            </a:lvl2pPr>
            <a:lvl3pPr marL="1371600" marR="0" lvl="2" indent="-228600" algn="l" rtl="0">
              <a:lnSpc>
                <a:spcPct val="90000"/>
              </a:lnSpc>
              <a:spcBef>
                <a:spcPts val="500"/>
              </a:spcBef>
              <a:spcAft>
                <a:spcPts val="0"/>
              </a:spcAft>
              <a:buClr>
                <a:srgbClr val="8A8E9D"/>
              </a:buClr>
              <a:buSzPts val="1800"/>
              <a:buFont typeface="Arial"/>
              <a:buNone/>
              <a:defRPr sz="1800" b="0" i="0" u="none" strike="noStrike" cap="none">
                <a:solidFill>
                  <a:srgbClr val="8A8E9D"/>
                </a:solidFill>
                <a:latin typeface="Arial"/>
                <a:ea typeface="Arial"/>
                <a:cs typeface="Arial"/>
                <a:sym typeface="Arial"/>
              </a:defRPr>
            </a:lvl3pPr>
            <a:lvl4pPr marL="1828800" marR="0" lvl="3" indent="-228600" algn="l" rtl="0">
              <a:lnSpc>
                <a:spcPct val="90000"/>
              </a:lnSpc>
              <a:spcBef>
                <a:spcPts val="500"/>
              </a:spcBef>
              <a:spcAft>
                <a:spcPts val="0"/>
              </a:spcAft>
              <a:buClr>
                <a:srgbClr val="8A8E9D"/>
              </a:buClr>
              <a:buSzPts val="1600"/>
              <a:buFont typeface="Arial"/>
              <a:buNone/>
              <a:defRPr sz="1600" b="0" i="0" u="none" strike="noStrike" cap="none">
                <a:solidFill>
                  <a:srgbClr val="8A8E9D"/>
                </a:solidFill>
                <a:latin typeface="Arial"/>
                <a:ea typeface="Arial"/>
                <a:cs typeface="Arial"/>
                <a:sym typeface="Arial"/>
              </a:defRPr>
            </a:lvl4pPr>
            <a:lvl5pPr marL="2286000" marR="0" lvl="4" indent="-228600" algn="l" rtl="0">
              <a:lnSpc>
                <a:spcPct val="90000"/>
              </a:lnSpc>
              <a:spcBef>
                <a:spcPts val="500"/>
              </a:spcBef>
              <a:spcAft>
                <a:spcPts val="0"/>
              </a:spcAft>
              <a:buClr>
                <a:srgbClr val="8A8E9D"/>
              </a:buClr>
              <a:buSzPts val="1600"/>
              <a:buFont typeface="Arial"/>
              <a:buNone/>
              <a:defRPr sz="1600" b="0" i="0" u="none" strike="noStrike" cap="none">
                <a:solidFill>
                  <a:srgbClr val="8A8E9D"/>
                </a:solidFill>
                <a:latin typeface="Arial"/>
                <a:ea typeface="Arial"/>
                <a:cs typeface="Arial"/>
                <a:sym typeface="Arial"/>
              </a:defRPr>
            </a:lvl5pPr>
            <a:lvl6pPr marL="2743200" marR="0" lvl="5" indent="-228600" algn="l" rtl="0">
              <a:lnSpc>
                <a:spcPct val="90000"/>
              </a:lnSpc>
              <a:spcBef>
                <a:spcPts val="500"/>
              </a:spcBef>
              <a:spcAft>
                <a:spcPts val="0"/>
              </a:spcAft>
              <a:buClr>
                <a:srgbClr val="8A8E9D"/>
              </a:buClr>
              <a:buSzPts val="1600"/>
              <a:buFont typeface="Arial"/>
              <a:buNone/>
              <a:defRPr sz="1600" b="0" i="0" u="none" strike="noStrike" cap="none">
                <a:solidFill>
                  <a:srgbClr val="8A8E9D"/>
                </a:solidFill>
                <a:latin typeface="Arial"/>
                <a:ea typeface="Arial"/>
                <a:cs typeface="Arial"/>
                <a:sym typeface="Arial"/>
              </a:defRPr>
            </a:lvl6pPr>
            <a:lvl7pPr marL="3200400" marR="0" lvl="6" indent="-228600" algn="l" rtl="0">
              <a:lnSpc>
                <a:spcPct val="90000"/>
              </a:lnSpc>
              <a:spcBef>
                <a:spcPts val="500"/>
              </a:spcBef>
              <a:spcAft>
                <a:spcPts val="0"/>
              </a:spcAft>
              <a:buClr>
                <a:srgbClr val="8A8E9D"/>
              </a:buClr>
              <a:buSzPts val="1600"/>
              <a:buFont typeface="Arial"/>
              <a:buNone/>
              <a:defRPr sz="1600" b="0" i="0" u="none" strike="noStrike" cap="none">
                <a:solidFill>
                  <a:srgbClr val="8A8E9D"/>
                </a:solidFill>
                <a:latin typeface="Arial"/>
                <a:ea typeface="Arial"/>
                <a:cs typeface="Arial"/>
                <a:sym typeface="Arial"/>
              </a:defRPr>
            </a:lvl7pPr>
            <a:lvl8pPr marL="3657600" marR="0" lvl="7" indent="-228600" algn="l" rtl="0">
              <a:lnSpc>
                <a:spcPct val="90000"/>
              </a:lnSpc>
              <a:spcBef>
                <a:spcPts val="500"/>
              </a:spcBef>
              <a:spcAft>
                <a:spcPts val="0"/>
              </a:spcAft>
              <a:buClr>
                <a:srgbClr val="8A8E9D"/>
              </a:buClr>
              <a:buSzPts val="1600"/>
              <a:buFont typeface="Arial"/>
              <a:buNone/>
              <a:defRPr sz="1600" b="0" i="0" u="none" strike="noStrike" cap="none">
                <a:solidFill>
                  <a:srgbClr val="8A8E9D"/>
                </a:solidFill>
                <a:latin typeface="Arial"/>
                <a:ea typeface="Arial"/>
                <a:cs typeface="Arial"/>
                <a:sym typeface="Arial"/>
              </a:defRPr>
            </a:lvl8pPr>
            <a:lvl9pPr marL="4114800" marR="0" lvl="8" indent="-228600" algn="l" rtl="0">
              <a:lnSpc>
                <a:spcPct val="90000"/>
              </a:lnSpc>
              <a:spcBef>
                <a:spcPts val="500"/>
              </a:spcBef>
              <a:spcAft>
                <a:spcPts val="0"/>
              </a:spcAft>
              <a:buClr>
                <a:srgbClr val="8A8E9D"/>
              </a:buClr>
              <a:buSzPts val="1600"/>
              <a:buFont typeface="Arial"/>
              <a:buNone/>
              <a:defRPr sz="1600" b="0" i="0" u="none" strike="noStrike" cap="none">
                <a:solidFill>
                  <a:srgbClr val="8A8E9D"/>
                </a:solidFill>
                <a:latin typeface="Arial"/>
                <a:ea typeface="Arial"/>
                <a:cs typeface="Arial"/>
                <a:sym typeface="Arial"/>
              </a:defRPr>
            </a:lvl9pPr>
          </a:lstStyle>
          <a:p>
            <a:endParaRPr/>
          </a:p>
        </p:txBody>
      </p:sp>
      <p:sp>
        <p:nvSpPr>
          <p:cNvPr id="37" name="Google Shape;3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 name="Google Shape;3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 name="Google Shape;3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29859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0"/>
        <p:cNvGrpSpPr/>
        <p:nvPr/>
      </p:nvGrpSpPr>
      <p:grpSpPr>
        <a:xfrm>
          <a:off x="0" y="0"/>
          <a:ext cx="0" cy="0"/>
          <a:chOff x="0" y="0"/>
          <a:chExt cx="0" cy="0"/>
        </a:xfrm>
      </p:grpSpPr>
      <p:sp>
        <p:nvSpPr>
          <p:cNvPr id="41" name="Google Shape;41;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 name="Google Shape;43;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 name="Google Shape;4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 name="Google Shape;4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 name="Google Shape;4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60980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 name="Google Shape;4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0" name="Google Shape;5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 name="Google Shape;5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818315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2"/>
        <p:cNvGrpSpPr/>
        <p:nvPr/>
      </p:nvGrpSpPr>
      <p:grpSpPr>
        <a:xfrm>
          <a:off x="0" y="0"/>
          <a:ext cx="0" cy="0"/>
          <a:chOff x="0" y="0"/>
          <a:chExt cx="0" cy="0"/>
        </a:xfrm>
      </p:grpSpPr>
      <p:sp>
        <p:nvSpPr>
          <p:cNvPr id="53" name="Google Shape;53;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5" name="Google Shape;55;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6" name="Google Shape;5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 name="Google Shape;5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 name="Google Shape;5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02401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
        <p:cNvGrpSpPr/>
        <p:nvPr/>
      </p:nvGrpSpPr>
      <p:grpSpPr>
        <a:xfrm>
          <a:off x="0" y="0"/>
          <a:ext cx="0" cy="0"/>
          <a:chOff x="0" y="0"/>
          <a:chExt cx="0" cy="0"/>
        </a:xfrm>
      </p:grpSpPr>
      <p:sp>
        <p:nvSpPr>
          <p:cNvPr id="60" name="Google Shape;60;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24"/>
          <p:cNvSpPr>
            <a:spLocks noGrp="1"/>
          </p:cNvSpPr>
          <p:nvPr>
            <p:ph type="pic" idx="2"/>
          </p:nvPr>
        </p:nvSpPr>
        <p:spPr>
          <a:xfrm>
            <a:off x="5183188" y="987425"/>
            <a:ext cx="6172200" cy="4873625"/>
          </a:xfrm>
          <a:prstGeom prst="rect">
            <a:avLst/>
          </a:prstGeom>
          <a:noFill/>
          <a:ln>
            <a:noFill/>
          </a:ln>
        </p:spPr>
      </p:sp>
      <p:sp>
        <p:nvSpPr>
          <p:cNvPr id="62" name="Google Shape;62;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63" name="Google Shape;6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 name="Google Shape;6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5" name="Google Shape;6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43114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 name="Google Shape;68;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63413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01133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6"/>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C8C8C"/>
              </a:buClr>
              <a:buSzPts val="3200"/>
              <a:buNone/>
              <a:defRPr>
                <a:solidFill>
                  <a:srgbClr val="8C8C8C"/>
                </a:solidFill>
                <a:latin typeface="Arial"/>
                <a:ea typeface="Arial"/>
                <a:cs typeface="Arial"/>
                <a:sym typeface="Arial"/>
              </a:defRPr>
            </a:lvl1pPr>
            <a:lvl2pPr lvl="1" algn="ctr">
              <a:spcBef>
                <a:spcPts val="560"/>
              </a:spcBef>
              <a:spcAft>
                <a:spcPts val="0"/>
              </a:spcAft>
              <a:buClr>
                <a:srgbClr val="8C8C8C"/>
              </a:buClr>
              <a:buSzPts val="2800"/>
              <a:buNone/>
              <a:defRPr>
                <a:solidFill>
                  <a:srgbClr val="8C8C8C"/>
                </a:solidFill>
              </a:defRPr>
            </a:lvl2pPr>
            <a:lvl3pPr lvl="2" algn="ctr">
              <a:spcBef>
                <a:spcPts val="480"/>
              </a:spcBef>
              <a:spcAft>
                <a:spcPts val="0"/>
              </a:spcAft>
              <a:buClr>
                <a:srgbClr val="8C8C8C"/>
              </a:buClr>
              <a:buSzPts val="2400"/>
              <a:buNone/>
              <a:defRPr>
                <a:solidFill>
                  <a:srgbClr val="8C8C8C"/>
                </a:solidFill>
              </a:defRPr>
            </a:lvl3pPr>
            <a:lvl4pPr lvl="3" algn="ctr">
              <a:spcBef>
                <a:spcPts val="400"/>
              </a:spcBef>
              <a:spcAft>
                <a:spcPts val="0"/>
              </a:spcAft>
              <a:buClr>
                <a:srgbClr val="8C8C8C"/>
              </a:buClr>
              <a:buSzPts val="2000"/>
              <a:buNone/>
              <a:defRPr>
                <a:solidFill>
                  <a:srgbClr val="8C8C8C"/>
                </a:solidFill>
              </a:defRPr>
            </a:lvl4pPr>
            <a:lvl5pPr lvl="4" algn="ctr">
              <a:spcBef>
                <a:spcPts val="400"/>
              </a:spcBef>
              <a:spcAft>
                <a:spcPts val="0"/>
              </a:spcAft>
              <a:buClr>
                <a:srgbClr val="8C8C8C"/>
              </a:buClr>
              <a:buSzPts val="2000"/>
              <a:buNone/>
              <a:defRPr>
                <a:solidFill>
                  <a:srgbClr val="8C8C8C"/>
                </a:solidFill>
              </a:defRPr>
            </a:lvl5pPr>
            <a:lvl6pPr lvl="5" algn="ctr">
              <a:spcBef>
                <a:spcPts val="400"/>
              </a:spcBef>
              <a:spcAft>
                <a:spcPts val="0"/>
              </a:spcAft>
              <a:buClr>
                <a:srgbClr val="8C8C8C"/>
              </a:buClr>
              <a:buSzPts val="2000"/>
              <a:buNone/>
              <a:defRPr>
                <a:solidFill>
                  <a:srgbClr val="8C8C8C"/>
                </a:solidFill>
              </a:defRPr>
            </a:lvl6pPr>
            <a:lvl7pPr lvl="6" algn="ctr">
              <a:spcBef>
                <a:spcPts val="400"/>
              </a:spcBef>
              <a:spcAft>
                <a:spcPts val="0"/>
              </a:spcAft>
              <a:buClr>
                <a:srgbClr val="8C8C8C"/>
              </a:buClr>
              <a:buSzPts val="2000"/>
              <a:buNone/>
              <a:defRPr>
                <a:solidFill>
                  <a:srgbClr val="8C8C8C"/>
                </a:solidFill>
              </a:defRPr>
            </a:lvl7pPr>
            <a:lvl8pPr lvl="7" algn="ctr">
              <a:spcBef>
                <a:spcPts val="400"/>
              </a:spcBef>
              <a:spcAft>
                <a:spcPts val="0"/>
              </a:spcAft>
              <a:buClr>
                <a:srgbClr val="8C8C8C"/>
              </a:buClr>
              <a:buSzPts val="2000"/>
              <a:buNone/>
              <a:defRPr>
                <a:solidFill>
                  <a:srgbClr val="8C8C8C"/>
                </a:solidFill>
              </a:defRPr>
            </a:lvl8pPr>
            <a:lvl9pPr lvl="8" algn="ctr">
              <a:spcBef>
                <a:spcPts val="400"/>
              </a:spcBef>
              <a:spcAft>
                <a:spcPts val="0"/>
              </a:spcAft>
              <a:buClr>
                <a:srgbClr val="8C8C8C"/>
              </a:buClr>
              <a:buSzPts val="2000"/>
              <a:buNone/>
              <a:defRPr>
                <a:solidFill>
                  <a:srgbClr val="8C8C8C"/>
                </a:solidFill>
              </a:defRPr>
            </a:lvl9pPr>
          </a:lstStyle>
          <a:p>
            <a:endParaRPr/>
          </a:p>
        </p:txBody>
      </p:sp>
      <p:sp>
        <p:nvSpPr>
          <p:cNvPr id="17" name="Google Shape;17;p6"/>
          <p:cNvSpPr/>
          <p:nvPr/>
        </p:nvSpPr>
        <p:spPr>
          <a:xfrm>
            <a:off x="609600" y="6356350"/>
            <a:ext cx="10287000" cy="365125"/>
          </a:xfrm>
          <a:prstGeom prst="rect">
            <a:avLst/>
          </a:prstGeom>
          <a:solidFill>
            <a:srgbClr val="0090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    </a:t>
            </a:r>
            <a:endParaRPr sz="1200">
              <a:solidFill>
                <a:schemeClr val="lt1"/>
              </a:solidFill>
              <a:latin typeface="Arial"/>
              <a:ea typeface="Arial"/>
              <a:cs typeface="Arial"/>
              <a:sym typeface="Arial"/>
            </a:endParaRPr>
          </a:p>
        </p:txBody>
      </p:sp>
      <p:sp>
        <p:nvSpPr>
          <p:cNvPr id="18" name="Google Shape;18;p6"/>
          <p:cNvSpPr/>
          <p:nvPr/>
        </p:nvSpPr>
        <p:spPr>
          <a:xfrm>
            <a:off x="304800" y="6356350"/>
            <a:ext cx="111252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    </a:t>
            </a:r>
            <a:endParaRPr sz="1200">
              <a:solidFill>
                <a:schemeClr val="lt1"/>
              </a:solidFill>
              <a:latin typeface="Arial"/>
              <a:ea typeface="Arial"/>
              <a:cs typeface="Arial"/>
              <a:sym typeface="Arial"/>
            </a:endParaRPr>
          </a:p>
        </p:txBody>
      </p:sp>
      <p:pic>
        <p:nvPicPr>
          <p:cNvPr id="19" name="Google Shape;19;p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684712" y="6266334"/>
            <a:ext cx="303376" cy="457200"/>
          </a:xfrm>
          <a:prstGeom prst="rect">
            <a:avLst/>
          </a:prstGeom>
          <a:noFill/>
          <a:ln>
            <a:noFill/>
          </a:ln>
        </p:spPr>
      </p:pic>
    </p:spTree>
    <p:extLst>
      <p:ext uri="{BB962C8B-B14F-4D97-AF65-F5344CB8AC3E}">
        <p14:creationId xmlns:p14="http://schemas.microsoft.com/office/powerpoint/2010/main" val="3537080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theme" Target="../theme/theme3.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theme" Target="../theme/theme4.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5.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11.jpe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6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C4815A-C7B4-41A7-9555-B405D861CD88}" type="datetimeFigureOut">
              <a:rPr lang="en-US" smtClean="0">
                <a:solidFill>
                  <a:prstClr val="white">
                    <a:tint val="75000"/>
                  </a:prstClr>
                </a:solidFill>
              </a:rPr>
              <a:pPr/>
              <a:t>4/24/24</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40DD95-F2F4-4F49-9F9E-E9A748FAF19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02298518"/>
      </p:ext>
    </p:extLst>
  </p:cSld>
  <p:clrMap bg1="dk1" tx1="lt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5" y="365125"/>
            <a:ext cx="10552176" cy="149961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5" y="1984249"/>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50" y="6355081"/>
            <a:ext cx="4352544"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9" y="6356350"/>
            <a:ext cx="4837176" cy="365125"/>
          </a:xfrm>
          <a:prstGeom prst="rect">
            <a:avLst/>
          </a:prstGeom>
        </p:spPr>
        <p:txBody>
          <a:bodyPr vert="horz" lIns="91440" tIns="45720" rIns="91440" bIns="45720" rtlCol="0" anchor="ctr"/>
          <a:lstStyle>
            <a:lvl1pPr algn="l">
              <a:defRPr sz="1050">
                <a:solidFill>
                  <a:schemeClr val="tx1"/>
                </a:solidFill>
              </a:defRPr>
            </a:lvl1pPr>
          </a:lstStyle>
          <a:p>
            <a:endParaRPr lang="en-US" sz="1050"/>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3"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21539636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Lst>
  <p:hf hdr="0" ftr="0" dt="0"/>
  <p:txStyles>
    <p:titleStyle>
      <a:lvl1pPr algn="l" defTabSz="914424" rtl="0" eaLnBrk="1" latinLnBrk="0" hangingPunct="1">
        <a:lnSpc>
          <a:spcPct val="90000"/>
        </a:lnSpc>
        <a:spcBef>
          <a:spcPct val="0"/>
        </a:spcBef>
        <a:buNone/>
        <a:defRPr sz="4712" b="0" i="0" kern="1200" cap="all" spc="-40" baseline="0">
          <a:solidFill>
            <a:schemeClr val="accent1"/>
          </a:solidFill>
          <a:latin typeface="+mj-lt"/>
          <a:ea typeface="+mj-ea"/>
          <a:cs typeface="+mj-cs"/>
        </a:defRPr>
      </a:lvl1pPr>
    </p:titleStyle>
    <p:bodyStyle>
      <a:lvl1pPr marL="228606" indent="-228606" algn="l" defTabSz="914424"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18" indent="-228606" algn="l" defTabSz="914424"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30" indent="-228606" algn="l" defTabSz="914424"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42" indent="-228606" algn="l" defTabSz="914424"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54" indent="-228606" algn="l" defTabSz="914424"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65" indent="-228606"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7" indent="-228606"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9" indent="-228606"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01" indent="-228606"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4" rtl="0" eaLnBrk="1" latinLnBrk="0" hangingPunct="1">
        <a:defRPr sz="1800" kern="1200">
          <a:solidFill>
            <a:schemeClr val="tx1"/>
          </a:solidFill>
          <a:latin typeface="+mn-lt"/>
          <a:ea typeface="+mn-ea"/>
          <a:cs typeface="+mn-cs"/>
        </a:defRPr>
      </a:lvl1pPr>
      <a:lvl2pPr marL="457212" algn="l" defTabSz="914424" rtl="0" eaLnBrk="1" latinLnBrk="0" hangingPunct="1">
        <a:defRPr sz="1800" kern="1200">
          <a:solidFill>
            <a:schemeClr val="tx1"/>
          </a:solidFill>
          <a:latin typeface="+mn-lt"/>
          <a:ea typeface="+mn-ea"/>
          <a:cs typeface="+mn-cs"/>
        </a:defRPr>
      </a:lvl2pPr>
      <a:lvl3pPr marL="914424" algn="l" defTabSz="914424" rtl="0" eaLnBrk="1" latinLnBrk="0" hangingPunct="1">
        <a:defRPr sz="1800" kern="1200">
          <a:solidFill>
            <a:schemeClr val="tx1"/>
          </a:solidFill>
          <a:latin typeface="+mn-lt"/>
          <a:ea typeface="+mn-ea"/>
          <a:cs typeface="+mn-cs"/>
        </a:defRPr>
      </a:lvl3pPr>
      <a:lvl4pPr marL="1371636" algn="l" defTabSz="914424" rtl="0" eaLnBrk="1" latinLnBrk="0" hangingPunct="1">
        <a:defRPr sz="1800" kern="1200">
          <a:solidFill>
            <a:schemeClr val="tx1"/>
          </a:solidFill>
          <a:latin typeface="+mn-lt"/>
          <a:ea typeface="+mn-ea"/>
          <a:cs typeface="+mn-cs"/>
        </a:defRPr>
      </a:lvl4pPr>
      <a:lvl5pPr marL="1828848" algn="l" defTabSz="914424" rtl="0" eaLnBrk="1" latinLnBrk="0" hangingPunct="1">
        <a:defRPr sz="1800" kern="1200">
          <a:solidFill>
            <a:schemeClr val="tx1"/>
          </a:solidFill>
          <a:latin typeface="+mn-lt"/>
          <a:ea typeface="+mn-ea"/>
          <a:cs typeface="+mn-cs"/>
        </a:defRPr>
      </a:lvl5pPr>
      <a:lvl6pPr marL="2286060" algn="l" defTabSz="914424" rtl="0" eaLnBrk="1" latinLnBrk="0" hangingPunct="1">
        <a:defRPr sz="1800" kern="1200">
          <a:solidFill>
            <a:schemeClr val="tx1"/>
          </a:solidFill>
          <a:latin typeface="+mn-lt"/>
          <a:ea typeface="+mn-ea"/>
          <a:cs typeface="+mn-cs"/>
        </a:defRPr>
      </a:lvl6pPr>
      <a:lvl7pPr marL="2743271" algn="l" defTabSz="914424" rtl="0" eaLnBrk="1" latinLnBrk="0" hangingPunct="1">
        <a:defRPr sz="1800" kern="1200">
          <a:solidFill>
            <a:schemeClr val="tx1"/>
          </a:solidFill>
          <a:latin typeface="+mn-lt"/>
          <a:ea typeface="+mn-ea"/>
          <a:cs typeface="+mn-cs"/>
        </a:defRPr>
      </a:lvl7pPr>
      <a:lvl8pPr marL="3200483" algn="l" defTabSz="914424" rtl="0" eaLnBrk="1" latinLnBrk="0" hangingPunct="1">
        <a:defRPr sz="1800" kern="1200">
          <a:solidFill>
            <a:schemeClr val="tx1"/>
          </a:solidFill>
          <a:latin typeface="+mn-lt"/>
          <a:ea typeface="+mn-ea"/>
          <a:cs typeface="+mn-cs"/>
        </a:defRPr>
      </a:lvl8pPr>
      <a:lvl9pPr marL="3657695" algn="l" defTabSz="9144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5" y="365125"/>
            <a:ext cx="10552176" cy="149961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5" y="1984249"/>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50" y="6355081"/>
            <a:ext cx="4352544"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9" y="6356350"/>
            <a:ext cx="4837176" cy="365125"/>
          </a:xfrm>
          <a:prstGeom prst="rect">
            <a:avLst/>
          </a:prstGeom>
        </p:spPr>
        <p:txBody>
          <a:bodyPr vert="horz" lIns="91440" tIns="45720" rIns="91440" bIns="45720" rtlCol="0" anchor="ctr"/>
          <a:lstStyle>
            <a:lvl1pPr algn="l">
              <a:defRPr sz="1050">
                <a:solidFill>
                  <a:schemeClr val="tx1"/>
                </a:solidFill>
              </a:defRPr>
            </a:lvl1pPr>
          </a:lstStyle>
          <a:p>
            <a:endParaRPr lang="en-US" sz="1050"/>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3"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2586032123"/>
      </p:ext>
    </p:extLst>
  </p:cSld>
  <p:clrMap bg1="lt1" tx1="dk1" bg2="lt2" tx2="dk2" accent1="accent1" accent2="accent2" accent3="accent3" accent4="accent4" accent5="accent5" accent6="accent6" hlink="hlink" folHlink="folHlink"/>
  <p:sldLayoutIdLst>
    <p:sldLayoutId id="2147483708"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Lst>
  <p:hf hdr="0" ftr="0" dt="0"/>
  <p:txStyles>
    <p:titleStyle>
      <a:lvl1pPr algn="l" defTabSz="914424" rtl="0" eaLnBrk="1" latinLnBrk="0" hangingPunct="1">
        <a:lnSpc>
          <a:spcPct val="90000"/>
        </a:lnSpc>
        <a:spcBef>
          <a:spcPct val="0"/>
        </a:spcBef>
        <a:buNone/>
        <a:defRPr sz="4712" b="0" i="0" kern="1200" cap="all" spc="-40" baseline="0">
          <a:solidFill>
            <a:schemeClr val="accent1"/>
          </a:solidFill>
          <a:latin typeface="+mj-lt"/>
          <a:ea typeface="+mj-ea"/>
          <a:cs typeface="+mj-cs"/>
        </a:defRPr>
      </a:lvl1pPr>
    </p:titleStyle>
    <p:bodyStyle>
      <a:lvl1pPr marL="228606" indent="-228606" algn="l" defTabSz="914424"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18" indent="-228606" algn="l" defTabSz="914424"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30" indent="-228606" algn="l" defTabSz="914424"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42" indent="-228606" algn="l" defTabSz="914424"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54" indent="-228606" algn="l" defTabSz="914424"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65" indent="-228606"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7" indent="-228606"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9" indent="-228606"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01" indent="-228606"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4" rtl="0" eaLnBrk="1" latinLnBrk="0" hangingPunct="1">
        <a:defRPr sz="1800" kern="1200">
          <a:solidFill>
            <a:schemeClr val="tx1"/>
          </a:solidFill>
          <a:latin typeface="+mn-lt"/>
          <a:ea typeface="+mn-ea"/>
          <a:cs typeface="+mn-cs"/>
        </a:defRPr>
      </a:lvl1pPr>
      <a:lvl2pPr marL="457212" algn="l" defTabSz="914424" rtl="0" eaLnBrk="1" latinLnBrk="0" hangingPunct="1">
        <a:defRPr sz="1800" kern="1200">
          <a:solidFill>
            <a:schemeClr val="tx1"/>
          </a:solidFill>
          <a:latin typeface="+mn-lt"/>
          <a:ea typeface="+mn-ea"/>
          <a:cs typeface="+mn-cs"/>
        </a:defRPr>
      </a:lvl2pPr>
      <a:lvl3pPr marL="914424" algn="l" defTabSz="914424" rtl="0" eaLnBrk="1" latinLnBrk="0" hangingPunct="1">
        <a:defRPr sz="1800" kern="1200">
          <a:solidFill>
            <a:schemeClr val="tx1"/>
          </a:solidFill>
          <a:latin typeface="+mn-lt"/>
          <a:ea typeface="+mn-ea"/>
          <a:cs typeface="+mn-cs"/>
        </a:defRPr>
      </a:lvl3pPr>
      <a:lvl4pPr marL="1371636" algn="l" defTabSz="914424" rtl="0" eaLnBrk="1" latinLnBrk="0" hangingPunct="1">
        <a:defRPr sz="1800" kern="1200">
          <a:solidFill>
            <a:schemeClr val="tx1"/>
          </a:solidFill>
          <a:latin typeface="+mn-lt"/>
          <a:ea typeface="+mn-ea"/>
          <a:cs typeface="+mn-cs"/>
        </a:defRPr>
      </a:lvl4pPr>
      <a:lvl5pPr marL="1828848" algn="l" defTabSz="914424" rtl="0" eaLnBrk="1" latinLnBrk="0" hangingPunct="1">
        <a:defRPr sz="1800" kern="1200">
          <a:solidFill>
            <a:schemeClr val="tx1"/>
          </a:solidFill>
          <a:latin typeface="+mn-lt"/>
          <a:ea typeface="+mn-ea"/>
          <a:cs typeface="+mn-cs"/>
        </a:defRPr>
      </a:lvl5pPr>
      <a:lvl6pPr marL="2286060" algn="l" defTabSz="914424" rtl="0" eaLnBrk="1" latinLnBrk="0" hangingPunct="1">
        <a:defRPr sz="1800" kern="1200">
          <a:solidFill>
            <a:schemeClr val="tx1"/>
          </a:solidFill>
          <a:latin typeface="+mn-lt"/>
          <a:ea typeface="+mn-ea"/>
          <a:cs typeface="+mn-cs"/>
        </a:defRPr>
      </a:lvl6pPr>
      <a:lvl7pPr marL="2743271" algn="l" defTabSz="914424" rtl="0" eaLnBrk="1" latinLnBrk="0" hangingPunct="1">
        <a:defRPr sz="1800" kern="1200">
          <a:solidFill>
            <a:schemeClr val="tx1"/>
          </a:solidFill>
          <a:latin typeface="+mn-lt"/>
          <a:ea typeface="+mn-ea"/>
          <a:cs typeface="+mn-cs"/>
        </a:defRPr>
      </a:lvl7pPr>
      <a:lvl8pPr marL="3200483" algn="l" defTabSz="914424" rtl="0" eaLnBrk="1" latinLnBrk="0" hangingPunct="1">
        <a:defRPr sz="1800" kern="1200">
          <a:solidFill>
            <a:schemeClr val="tx1"/>
          </a:solidFill>
          <a:latin typeface="+mn-lt"/>
          <a:ea typeface="+mn-ea"/>
          <a:cs typeface="+mn-cs"/>
        </a:defRPr>
      </a:lvl8pPr>
      <a:lvl9pPr marL="3657695" algn="l" defTabSz="9144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4" descr="A picture containing grass, sky, outdoor, nature&#10;&#10;Description automatically generated"/>
          <p:cNvPicPr preferRelativeResize="0"/>
          <p:nvPr/>
        </p:nvPicPr>
        <p:blipFill rotWithShape="1">
          <a:blip r:embed="rId14" cstate="email">
            <a:alphaModFix amt="30000"/>
            <a:extLst>
              <a:ext uri="{28A0092B-C50C-407E-A947-70E740481C1C}">
                <a14:useLocalDpi xmlns:a14="http://schemas.microsoft.com/office/drawing/2010/main"/>
              </a:ext>
            </a:extLst>
          </a:blip>
          <a:srcRect/>
          <a:stretch/>
        </p:blipFill>
        <p:spPr>
          <a:xfrm flipH="1">
            <a:off x="-102977" y="-23575"/>
            <a:ext cx="12294976" cy="6881575"/>
          </a:xfrm>
          <a:prstGeom prst="rect">
            <a:avLst/>
          </a:prstGeom>
          <a:noFill/>
          <a:ln>
            <a:noFill/>
          </a:ln>
        </p:spPr>
      </p:pic>
    </p:spTree>
    <p:extLst>
      <p:ext uri="{BB962C8B-B14F-4D97-AF65-F5344CB8AC3E}">
        <p14:creationId xmlns:p14="http://schemas.microsoft.com/office/powerpoint/2010/main" val="1432206376"/>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 name="Google Shape;12;p5"/>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1684712" y="6266334"/>
            <a:ext cx="303376" cy="457200"/>
          </a:xfrm>
          <a:prstGeom prst="rect">
            <a:avLst/>
          </a:prstGeom>
          <a:noFill/>
          <a:ln>
            <a:noFill/>
          </a:ln>
        </p:spPr>
      </p:pic>
      <p:sp>
        <p:nvSpPr>
          <p:cNvPr id="13" name="Google Shape;13;p5"/>
          <p:cNvSpPr/>
          <p:nvPr/>
        </p:nvSpPr>
        <p:spPr>
          <a:xfrm>
            <a:off x="228600" y="6356350"/>
            <a:ext cx="113538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b="0" i="0" u="none" strike="noStrike" cap="none">
                <a:solidFill>
                  <a:schemeClr val="lt1"/>
                </a:solidFill>
                <a:latin typeface="Arial"/>
                <a:ea typeface="Arial"/>
                <a:cs typeface="Arial"/>
                <a:sym typeface="Arial"/>
              </a:rPr>
              <a:t>    </a:t>
            </a:r>
            <a:endParaRPr sz="1200">
              <a:solidFill>
                <a:schemeClr val="lt1"/>
              </a:solidFill>
              <a:latin typeface="Arial"/>
              <a:ea typeface="Arial"/>
              <a:cs typeface="Arial"/>
              <a:sym typeface="Arial"/>
            </a:endParaRPr>
          </a:p>
        </p:txBody>
      </p:sp>
    </p:spTree>
    <p:extLst>
      <p:ext uri="{BB962C8B-B14F-4D97-AF65-F5344CB8AC3E}">
        <p14:creationId xmlns:p14="http://schemas.microsoft.com/office/powerpoint/2010/main" val="4036912677"/>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18.xml"/><Relationship Id="rId6" Type="http://schemas.openxmlformats.org/officeDocument/2006/relationships/image" Target="../media/image62.jpg"/><Relationship Id="rId5" Type="http://schemas.openxmlformats.org/officeDocument/2006/relationships/image" Target="../media/image61.jpeg"/><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6.xml"/><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6.xml"/><Relationship Id="rId5" Type="http://schemas.openxmlformats.org/officeDocument/2006/relationships/image" Target="../media/image80.jpeg"/><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hyperlink" Target="https://www.forestsandrangelands.gov/strategy/" TargetMode="External"/></Relationships>
</file>

<file path=ppt/slides/_rels/slide3.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jpeg"/><Relationship Id="rId26" Type="http://schemas.openxmlformats.org/officeDocument/2006/relationships/image" Target="../media/image39.jpeg"/><Relationship Id="rId3" Type="http://schemas.openxmlformats.org/officeDocument/2006/relationships/image" Target="../media/image16.png"/><Relationship Id="rId21" Type="http://schemas.openxmlformats.org/officeDocument/2006/relationships/image" Target="../media/image34.png"/><Relationship Id="rId34" Type="http://schemas.openxmlformats.org/officeDocument/2006/relationships/image" Target="../media/image47.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2" Type="http://schemas.openxmlformats.org/officeDocument/2006/relationships/notesSlide" Target="../notesSlides/notesSlide3.xml"/><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24" Type="http://schemas.openxmlformats.org/officeDocument/2006/relationships/image" Target="../media/image37.png"/><Relationship Id="rId32" Type="http://schemas.openxmlformats.org/officeDocument/2006/relationships/image" Target="../media/image45.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jpeg"/><Relationship Id="rId10" Type="http://schemas.openxmlformats.org/officeDocument/2006/relationships/image" Target="../media/image23.png"/><Relationship Id="rId19" Type="http://schemas.openxmlformats.org/officeDocument/2006/relationships/image" Target="../media/image32.jpeg"/><Relationship Id="rId31" Type="http://schemas.openxmlformats.org/officeDocument/2006/relationships/image" Target="../media/image44.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 Id="rId8"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xml"/><Relationship Id="rId1" Type="http://schemas.openxmlformats.org/officeDocument/2006/relationships/slideLayout" Target="../slideLayouts/slideLayout85.xml"/><Relationship Id="rId4" Type="http://schemas.openxmlformats.org/officeDocument/2006/relationships/hyperlink" Target="https://www.fs.usda.gov/managing-land/wildfire-crisis"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18" Type="http://schemas.openxmlformats.org/officeDocument/2006/relationships/image" Target="../media/image99.sv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svg"/><Relationship Id="rId17" Type="http://schemas.openxmlformats.org/officeDocument/2006/relationships/image" Target="../media/image98.png"/><Relationship Id="rId2" Type="http://schemas.openxmlformats.org/officeDocument/2006/relationships/notesSlide" Target="../notesSlides/notesSlide8.xml"/><Relationship Id="rId16" Type="http://schemas.openxmlformats.org/officeDocument/2006/relationships/image" Target="../media/image97.svg"/><Relationship Id="rId1" Type="http://schemas.openxmlformats.org/officeDocument/2006/relationships/slideLayout" Target="../slideLayouts/slideLayout71.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 Id="rId14" Type="http://schemas.openxmlformats.org/officeDocument/2006/relationships/image" Target="../media/image95.svg"/></Relationships>
</file>

<file path=ppt/slides/_rels/slide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xml"/><Relationship Id="rId1" Type="http://schemas.openxmlformats.org/officeDocument/2006/relationships/slideLayout" Target="../slideLayouts/slideLayout67.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62.xml"/><Relationship Id="rId4" Type="http://schemas.openxmlformats.org/officeDocument/2006/relationships/hyperlink" Target="https://wildfireriskpnw.forestry.oregonstate.ed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62.xml"/><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62.xml"/><Relationship Id="rId4" Type="http://schemas.openxmlformats.org/officeDocument/2006/relationships/image" Target="../media/image106.png"/></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xml"/><Relationship Id="rId1" Type="http://schemas.openxmlformats.org/officeDocument/2006/relationships/slideLayout" Target="../slideLayouts/slideLayout62.xml"/><Relationship Id="rId4" Type="http://schemas.openxmlformats.org/officeDocument/2006/relationships/image" Target="../media/image107.png"/></Relationships>
</file>

<file path=ppt/slides/_rels/slide3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svg"/><Relationship Id="rId18" Type="http://schemas.openxmlformats.org/officeDocument/2006/relationships/image" Target="../media/image119.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13.png"/><Relationship Id="rId17" Type="http://schemas.openxmlformats.org/officeDocument/2006/relationships/image" Target="../media/image118.svg"/><Relationship Id="rId2" Type="http://schemas.openxmlformats.org/officeDocument/2006/relationships/notesSlide" Target="../notesSlides/notesSlide15.xml"/><Relationship Id="rId16" Type="http://schemas.openxmlformats.org/officeDocument/2006/relationships/image" Target="../media/image117.png"/><Relationship Id="rId1" Type="http://schemas.openxmlformats.org/officeDocument/2006/relationships/slideLayout" Target="../slideLayouts/slideLayout84.xml"/><Relationship Id="rId6" Type="http://schemas.openxmlformats.org/officeDocument/2006/relationships/diagramColors" Target="../diagrams/colors3.xml"/><Relationship Id="rId11" Type="http://schemas.openxmlformats.org/officeDocument/2006/relationships/image" Target="../media/image112.svg"/><Relationship Id="rId5" Type="http://schemas.openxmlformats.org/officeDocument/2006/relationships/diagramQuickStyle" Target="../diagrams/quickStyle3.xml"/><Relationship Id="rId15" Type="http://schemas.openxmlformats.org/officeDocument/2006/relationships/image" Target="../media/image116.svg"/><Relationship Id="rId10" Type="http://schemas.openxmlformats.org/officeDocument/2006/relationships/image" Target="../media/image111.png"/><Relationship Id="rId19" Type="http://schemas.openxmlformats.org/officeDocument/2006/relationships/image" Target="../media/image120.svg"/><Relationship Id="rId4" Type="http://schemas.openxmlformats.org/officeDocument/2006/relationships/diagramLayout" Target="../diagrams/layout3.xml"/><Relationship Id="rId9" Type="http://schemas.openxmlformats.org/officeDocument/2006/relationships/image" Target="../media/image110.svg"/><Relationship Id="rId14" Type="http://schemas.openxmlformats.org/officeDocument/2006/relationships/image" Target="../media/image115.png"/></Relationships>
</file>

<file path=ppt/slides/_rels/slide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xml"/><Relationship Id="rId1" Type="http://schemas.openxmlformats.org/officeDocument/2006/relationships/slideLayout" Target="../slideLayouts/slideLayout65.xml"/><Relationship Id="rId4" Type="http://schemas.openxmlformats.org/officeDocument/2006/relationships/image" Target="../media/image122.svg"/></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9.xml"/><Relationship Id="rId1" Type="http://schemas.openxmlformats.org/officeDocument/2006/relationships/slideLayout" Target="../slideLayouts/slideLayout84.xml"/><Relationship Id="rId4" Type="http://schemas.openxmlformats.org/officeDocument/2006/relationships/hyperlink" Target="https://www.fs.usda.gov/managing-land/fire/grant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0.xml"/><Relationship Id="rId1" Type="http://schemas.openxmlformats.org/officeDocument/2006/relationships/slideLayout" Target="../slideLayouts/slideLayout65.xml"/><Relationship Id="rId4" Type="http://schemas.openxmlformats.org/officeDocument/2006/relationships/hyperlink" Target="https://www.fs.usda.gov/managing-land/fire/grant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1.xml"/><Relationship Id="rId1" Type="http://schemas.openxmlformats.org/officeDocument/2006/relationships/slideLayout" Target="../slideLayouts/slideLayout84.xml"/><Relationship Id="rId4" Type="http://schemas.openxmlformats.org/officeDocument/2006/relationships/hyperlink" Target="https://www.nrcs.usda.gov/programs-initiatives/joint-chiefs-landscape-restoration-partnership"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nrcs.usda.gov/programs-initiatives/joint-chiefs-landscape-restoration-partnership" TargetMode="External"/><Relationship Id="rId2" Type="http://schemas.openxmlformats.org/officeDocument/2006/relationships/notesSlide" Target="../notesSlides/notesSlide22.xml"/><Relationship Id="rId1" Type="http://schemas.openxmlformats.org/officeDocument/2006/relationships/slideLayout" Target="../slideLayouts/slideLayout84.xml"/><Relationship Id="rId4" Type="http://schemas.openxmlformats.org/officeDocument/2006/relationships/image" Target="../media/image127.png"/></Relationships>
</file>

<file path=ppt/slides/_rels/slide4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www.nrcs.usda.gov/programs-initiatives/joint-chiefs-landscape-restoration-partnership" TargetMode="External"/><Relationship Id="rId7" Type="http://schemas.openxmlformats.org/officeDocument/2006/relationships/diagramColors" Target="../diagrams/colors4.xml"/><Relationship Id="rId2" Type="http://schemas.openxmlformats.org/officeDocument/2006/relationships/notesSlide" Target="../notesSlides/notesSlide23.xml"/><Relationship Id="rId1" Type="http://schemas.openxmlformats.org/officeDocument/2006/relationships/slideLayout" Target="../slideLayouts/slideLayout8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7.xml.rels><?xml version="1.0" encoding="UTF-8" standalone="yes"?>
<Relationships xmlns="http://schemas.openxmlformats.org/package/2006/relationships"><Relationship Id="rId8" Type="http://schemas.openxmlformats.org/officeDocument/2006/relationships/hyperlink" Target="https://www.fs.usda.gov/restoration/CFLRP/" TargetMode="External"/><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24.xml"/><Relationship Id="rId1" Type="http://schemas.openxmlformats.org/officeDocument/2006/relationships/slideLayout" Target="../slideLayouts/slideLayout84.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4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5.xml"/><Relationship Id="rId1" Type="http://schemas.openxmlformats.org/officeDocument/2006/relationships/slideLayout" Target="../slideLayouts/slideLayout55.xml"/><Relationship Id="rId5" Type="http://schemas.openxmlformats.org/officeDocument/2006/relationships/hyperlink" Target="https://www.fs.usda.gov/restoration/CFLRP/" TargetMode="External"/><Relationship Id="rId4" Type="http://schemas.openxmlformats.org/officeDocument/2006/relationships/image" Target="../media/image134.jpeg"/></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6.xml"/><Relationship Id="rId1" Type="http://schemas.openxmlformats.org/officeDocument/2006/relationships/slideLayout" Target="../slideLayouts/slideLayout84.xml"/><Relationship Id="rId4" Type="http://schemas.openxmlformats.org/officeDocument/2006/relationships/hyperlink" Target="https://www.fs.usda.gov/restoration/CFLRP/overview.shtm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8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s://www.fs.usda.gov/working-with-us/navigators" TargetMode="External"/><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hyperlink" Target="mailto:sm.fs.Navigators@usda.gov"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87.xml"/><Relationship Id="rId4" Type="http://schemas.openxmlformats.org/officeDocument/2006/relationships/image" Target="../media/image139.png"/></Relationships>
</file>

<file path=ppt/slides/_rels/slide5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1.xml"/><Relationship Id="rId1" Type="http://schemas.openxmlformats.org/officeDocument/2006/relationships/slideLayout" Target="../slideLayouts/slideLayout88.xml"/><Relationship Id="rId4" Type="http://schemas.openxmlformats.org/officeDocument/2006/relationships/image" Target="../media/image141.jpeg"/></Relationships>
</file>

<file path=ppt/slides/_rels/slide5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2.xml"/><Relationship Id="rId1" Type="http://schemas.openxmlformats.org/officeDocument/2006/relationships/slideLayout" Target="../slideLayouts/slideLayout89.xml"/><Relationship Id="rId4" Type="http://schemas.openxmlformats.org/officeDocument/2006/relationships/image" Target="../media/image143.jpeg"/></Relationships>
</file>

<file path=ppt/slides/_rels/slide5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3.xml"/><Relationship Id="rId1" Type="http://schemas.openxmlformats.org/officeDocument/2006/relationships/slideLayout" Target="../slideLayouts/slideLayout88.xml"/><Relationship Id="rId4" Type="http://schemas.openxmlformats.org/officeDocument/2006/relationships/image" Target="../media/image145.jpeg"/></Relationships>
</file>

<file path=ppt/slides/_rels/slide5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4.xml"/><Relationship Id="rId1" Type="http://schemas.openxmlformats.org/officeDocument/2006/relationships/slideLayout" Target="../slideLayouts/slideLayout88.xml"/></Relationships>
</file>

<file path=ppt/slides/_rels/slide5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35.xml"/><Relationship Id="rId1" Type="http://schemas.openxmlformats.org/officeDocument/2006/relationships/slideLayout" Target="../slideLayouts/slideLayout88.xml"/><Relationship Id="rId4" Type="http://schemas.openxmlformats.org/officeDocument/2006/relationships/image" Target="../media/image148.jpeg"/></Relationships>
</file>

<file path=ppt/slides/_rels/slide59.xml.rels><?xml version="1.0" encoding="UTF-8" standalone="yes"?>
<Relationships xmlns="http://schemas.openxmlformats.org/package/2006/relationships"><Relationship Id="rId3" Type="http://schemas.openxmlformats.org/officeDocument/2006/relationships/hyperlink" Target="https://iratracker.org/" TargetMode="External"/><Relationship Id="rId2" Type="http://schemas.openxmlformats.org/officeDocument/2006/relationships/notesSlide" Target="../notesSlides/notesSlide36.xml"/><Relationship Id="rId1" Type="http://schemas.openxmlformats.org/officeDocument/2006/relationships/slideLayout" Target="../slideLayouts/slideLayout89.xml"/><Relationship Id="rId4" Type="http://schemas.openxmlformats.org/officeDocument/2006/relationships/hyperlink" Target="https://www.tenstrategies.net/newfederalfundin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7.xml"/><Relationship Id="rId1" Type="http://schemas.openxmlformats.org/officeDocument/2006/relationships/slideLayout" Target="../slideLayouts/slideLayout89.xml"/><Relationship Id="rId4" Type="http://schemas.openxmlformats.org/officeDocument/2006/relationships/hyperlink" Target="https://www.fs.usda.gov/managing-land/wildfire-crisi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8.xml"/><Relationship Id="rId1" Type="http://schemas.openxmlformats.org/officeDocument/2006/relationships/slideLayout" Target="../slideLayouts/slideLayout89.xml"/><Relationship Id="rId5" Type="http://schemas.openxmlformats.org/officeDocument/2006/relationships/image" Target="../media/image152.png"/><Relationship Id="rId4" Type="http://schemas.openxmlformats.org/officeDocument/2006/relationships/image" Target="../media/image15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0.xml"/></Relationships>
</file>

<file path=ppt/slides/_rels/slide6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0.xml"/><Relationship Id="rId1" Type="http://schemas.openxmlformats.org/officeDocument/2006/relationships/slideLayout" Target="../slideLayouts/slideLayout90.xml"/></Relationships>
</file>

<file path=ppt/slides/_rels/slide6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1.xml"/><Relationship Id="rId1" Type="http://schemas.openxmlformats.org/officeDocument/2006/relationships/slideLayout" Target="../slideLayouts/slideLayout88.xml"/><Relationship Id="rId4" Type="http://schemas.openxmlformats.org/officeDocument/2006/relationships/image" Target="../media/image154.png"/></Relationships>
</file>

<file path=ppt/slides/_rels/slide65.xml.rels><?xml version="1.0" encoding="UTF-8" standalone="yes"?>
<Relationships xmlns="http://schemas.openxmlformats.org/package/2006/relationships"><Relationship Id="rId8" Type="http://schemas.openxmlformats.org/officeDocument/2006/relationships/hyperlink" Target="https://resilientwatersheds.nature.org/" TargetMode="External"/><Relationship Id="rId3" Type="http://schemas.openxmlformats.org/officeDocument/2006/relationships/hyperlink" Target="mailto:m.Piccarello@tnc.org" TargetMode="External"/><Relationship Id="rId7" Type="http://schemas.openxmlformats.org/officeDocument/2006/relationships/hyperlink" Target="https://www.nature.org/en-us/about-us/where-we-work/united-states/new-mexico/stories-in-new-mexico/new-mexico-rio-grande-water-fund/" TargetMode="External"/><Relationship Id="rId2" Type="http://schemas.openxmlformats.org/officeDocument/2006/relationships/notesSlide" Target="../notesSlides/notesSlide42.xml"/><Relationship Id="rId1" Type="http://schemas.openxmlformats.org/officeDocument/2006/relationships/slideLayout" Target="../slideLayouts/slideLayout90.xml"/><Relationship Id="rId6" Type="http://schemas.openxmlformats.org/officeDocument/2006/relationships/hyperlink" Target="https://iijatracker.substack.com/" TargetMode="External"/><Relationship Id="rId5" Type="http://schemas.openxmlformats.org/officeDocument/2006/relationships/hyperlink" Target="http://www.tenstrategies.net/newfederalfunding" TargetMode="External"/><Relationship Id="rId4" Type="http://schemas.openxmlformats.org/officeDocument/2006/relationships/hyperlink" Target="https://iratracker.org/" TargetMode="External"/><Relationship Id="rId9" Type="http://schemas.openxmlformats.org/officeDocument/2006/relationships/hyperlink" Target="https://nature4water.org/"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mailto:julie.harvey@deq.oregon.gov" TargetMode="External"/><Relationship Id="rId2" Type="http://schemas.openxmlformats.org/officeDocument/2006/relationships/notesSlide" Target="../notesSlides/notesSlide43.xml"/><Relationship Id="rId1" Type="http://schemas.openxmlformats.org/officeDocument/2006/relationships/slideLayout" Target="../slideLayouts/slideLayout99.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hyperlink" Target="http://www.oregon.gov/deq/wq/programs/Pages/DWP.aspx"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4.xml"/><Relationship Id="rId1" Type="http://schemas.openxmlformats.org/officeDocument/2006/relationships/slideLayout" Target="../slideLayouts/slideLayout100.xml"/><Relationship Id="rId4" Type="http://schemas.openxmlformats.org/officeDocument/2006/relationships/hyperlink" Target="https://www.oregon.gov/deq/wq/programs/Pages/DWP-Maps.aspx"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epa.gov/sourcewaterprotection/source-water-contacts-epas-regional-offices" TargetMode="External"/><Relationship Id="rId3" Type="http://schemas.openxmlformats.org/officeDocument/2006/relationships/image" Target="../media/image158.png"/><Relationship Id="rId7" Type="http://schemas.openxmlformats.org/officeDocument/2006/relationships/hyperlink" Target="https://www.asdwa.org/sourcewatercontacts/" TargetMode="External"/><Relationship Id="rId2" Type="http://schemas.openxmlformats.org/officeDocument/2006/relationships/notesSlide" Target="../notesSlides/notesSlide45.xml"/><Relationship Id="rId1" Type="http://schemas.openxmlformats.org/officeDocument/2006/relationships/slideLayout" Target="../slideLayouts/slideLayout99.xml"/><Relationship Id="rId6" Type="http://schemas.openxmlformats.org/officeDocument/2006/relationships/hyperlink" Target="https://gcc02.safelinks.protection.outlook.com/?url=https%3A%2F%2Fgeosinstitute.org%2Finitiatives%2Fdwpp%2F&amp;data=05%7C02%7Cjacobs.kira%40epa.gov%7C5748d1c91a18423d04bb08dc62c7f628%7C88b378b367484867acf976aacbeca6a7%7C0%7C0%7C638493858164594932%7CUnknown%7CTWFpbGZsb3d8eyJWIjoiMC4wLjAwMDAiLCJQIjoiV2luMzIiLCJBTiI6Ik1haWwiLCJXVCI6Mn0%3D%7C0%7C%7C%7C&amp;sdata=XtKIDjhUdvFMulH576CbmI%2F9%2ByUiYQ2%2F8OE2oPIjfeM%3D&amp;reserved=0" TargetMode="External"/><Relationship Id="rId5" Type="http://schemas.openxmlformats.org/officeDocument/2006/relationships/hyperlink" Target="https://www.stateforesters.org/" TargetMode="External"/><Relationship Id="rId10" Type="http://schemas.openxmlformats.org/officeDocument/2006/relationships/image" Target="../media/image17.png"/><Relationship Id="rId4" Type="http://schemas.openxmlformats.org/officeDocument/2006/relationships/hyperlink" Target="https://dof.virginia.gov/financial-assistance-programs/" TargetMode="External"/><Relationship Id="rId9" Type="http://schemas.openxmlformats.org/officeDocument/2006/relationships/hyperlink" Target="https://www.sourcewatercollaborative.org/learning-exchange/source-water-protection-through-forestry-partnership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00.xml"/><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 descr="Background image of wate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20" name="Google Shape;120;p1"/>
          <p:cNvSpPr txBox="1">
            <a:spLocks noGrp="1"/>
          </p:cNvSpPr>
          <p:nvPr>
            <p:ph type="title" idx="4294967295"/>
          </p:nvPr>
        </p:nvSpPr>
        <p:spPr>
          <a:xfrm>
            <a:off x="2146300" y="2106141"/>
            <a:ext cx="7899400" cy="120032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00245D"/>
                </a:solidFill>
                <a:effectLst/>
                <a:uLnTx/>
                <a:uFillTx/>
                <a:latin typeface="Montserrat ExtraBold"/>
                <a:ea typeface="Montserrat ExtraBold"/>
                <a:cs typeface="Montserrat ExtraBold"/>
                <a:sym typeface="Montserrat ExtraBold"/>
              </a:rPr>
              <a:t>National Source Water Collaborative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1" name="Google Shape;121;p1"/>
          <p:cNvSpPr txBox="1"/>
          <p:nvPr/>
        </p:nvSpPr>
        <p:spPr>
          <a:xfrm>
            <a:off x="2678704" y="3559904"/>
            <a:ext cx="7044416" cy="8925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dirty="0">
                <a:solidFill>
                  <a:srgbClr val="0079AE"/>
                </a:solidFill>
                <a:latin typeface="Montserrat"/>
                <a:ea typeface="Montserrat"/>
                <a:cs typeface="Montserrat"/>
                <a:sym typeface="Montserrat"/>
              </a:rPr>
              <a:t>Bipartisan Infrastructure Law (BIL) Webinar Series</a:t>
            </a:r>
            <a:endParaRPr sz="1600" b="0" i="0" u="none" strike="noStrike" cap="none" dirty="0">
              <a:solidFill>
                <a:srgbClr val="0079AE"/>
              </a:solidFill>
              <a:latin typeface="Montserrat Light"/>
              <a:ea typeface="Montserrat Light"/>
              <a:cs typeface="Montserrat Light"/>
              <a:sym typeface="Montserrat Light"/>
            </a:endParaRPr>
          </a:p>
        </p:txBody>
      </p:sp>
      <p:pic>
        <p:nvPicPr>
          <p:cNvPr id="119" name="Google Shape;119;p1" descr="Source Water Collaborative Logo&#1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672841" y="5143675"/>
            <a:ext cx="4295438" cy="8607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439B4-CC90-A7FF-71D0-FCF2494C57FE}"/>
              </a:ext>
            </a:extLst>
          </p:cNvPr>
          <p:cNvSpPr>
            <a:spLocks noGrp="1"/>
          </p:cNvSpPr>
          <p:nvPr>
            <p:ph type="title"/>
          </p:nvPr>
        </p:nvSpPr>
        <p:spPr/>
        <p:txBody>
          <a:bodyPr/>
          <a:lstStyle/>
          <a:p>
            <a:r>
              <a:rPr lang="en-US" dirty="0"/>
              <a:t>Inflation Reduction Act</a:t>
            </a:r>
          </a:p>
        </p:txBody>
      </p:sp>
      <p:sp>
        <p:nvSpPr>
          <p:cNvPr id="3" name="Content Placeholder 2">
            <a:extLst>
              <a:ext uri="{FF2B5EF4-FFF2-40B4-BE49-F238E27FC236}">
                <a16:creationId xmlns:a16="http://schemas.microsoft.com/office/drawing/2014/main" id="{F1ED8D24-7417-04CC-B3E4-6A8C352B204F}"/>
              </a:ext>
            </a:extLst>
          </p:cNvPr>
          <p:cNvSpPr>
            <a:spLocks noGrp="1"/>
          </p:cNvSpPr>
          <p:nvPr>
            <p:ph sz="half" idx="1"/>
          </p:nvPr>
        </p:nvSpPr>
        <p:spPr/>
        <p:txBody>
          <a:bodyPr>
            <a:normAutofit fontScale="92500" lnSpcReduction="20000"/>
          </a:bodyPr>
          <a:lstStyle/>
          <a:p>
            <a:r>
              <a:rPr lang="en-US" dirty="0"/>
              <a:t>Signed into law by President Biden August 2022 to curb inflation while addressing climate change, jobs, health care, energy security, etc.  </a:t>
            </a:r>
          </a:p>
          <a:p>
            <a:r>
              <a:rPr lang="en-US" dirty="0"/>
              <a:t>Provided the USDA Forest Service $5 Billion over 9 years for:  </a:t>
            </a:r>
          </a:p>
          <a:p>
            <a:pPr lvl="1">
              <a:buFont typeface="Courier New" panose="02070309020205020404" pitchFamily="49" charset="0"/>
              <a:buChar char="o"/>
            </a:pPr>
            <a:r>
              <a:rPr lang="en-US" dirty="0"/>
              <a:t>fuels and forest health treatments to protect communities from wildfire</a:t>
            </a:r>
          </a:p>
          <a:p>
            <a:pPr lvl="1">
              <a:buFont typeface="Courier New" panose="02070309020205020404" pitchFamily="49" charset="0"/>
              <a:buChar char="o"/>
            </a:pPr>
            <a:r>
              <a:rPr lang="en-US" dirty="0"/>
              <a:t>competitive grants to non-Federal forest landowners</a:t>
            </a:r>
          </a:p>
          <a:p>
            <a:pPr lvl="1">
              <a:buFont typeface="Courier New" panose="02070309020205020404" pitchFamily="49" charset="0"/>
              <a:buChar char="o"/>
            </a:pPr>
            <a:r>
              <a:rPr lang="en-US" dirty="0"/>
              <a:t>State and Private Forestry programs</a:t>
            </a:r>
          </a:p>
          <a:p>
            <a:pPr lvl="1">
              <a:buFont typeface="Courier New" panose="02070309020205020404" pitchFamily="49" charset="0"/>
              <a:buChar char="o"/>
            </a:pPr>
            <a:r>
              <a:rPr lang="en-US" dirty="0"/>
              <a:t>administrative costs for implementation.</a:t>
            </a:r>
          </a:p>
        </p:txBody>
      </p:sp>
      <p:pic>
        <p:nvPicPr>
          <p:cNvPr id="5" name="Content Placeholder 4" descr="Snow covered mountain top&#10;">
            <a:extLst>
              <a:ext uri="{FF2B5EF4-FFF2-40B4-BE49-F238E27FC236}">
                <a16:creationId xmlns:a16="http://schemas.microsoft.com/office/drawing/2014/main" id="{0A23BA0D-FB57-CADA-9A39-C8D5B5BF1778}"/>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97600" y="2129949"/>
            <a:ext cx="5384800" cy="3466465"/>
          </a:xfrm>
          <a:prstGeom prst="rect">
            <a:avLst/>
          </a:prstGeom>
        </p:spPr>
      </p:pic>
    </p:spTree>
    <p:extLst>
      <p:ext uri="{BB962C8B-B14F-4D97-AF65-F5344CB8AC3E}">
        <p14:creationId xmlns:p14="http://schemas.microsoft.com/office/powerpoint/2010/main" val="1520887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439B4-CC90-A7FF-71D0-FCF2494C57FE}"/>
              </a:ext>
            </a:extLst>
          </p:cNvPr>
          <p:cNvSpPr>
            <a:spLocks noGrp="1"/>
          </p:cNvSpPr>
          <p:nvPr>
            <p:ph type="title"/>
          </p:nvPr>
        </p:nvSpPr>
        <p:spPr/>
        <p:txBody>
          <a:bodyPr/>
          <a:lstStyle/>
          <a:p>
            <a:r>
              <a:rPr lang="en-US" dirty="0"/>
              <a:t>Inflation Reduction Act</a:t>
            </a:r>
          </a:p>
        </p:txBody>
      </p:sp>
      <p:sp>
        <p:nvSpPr>
          <p:cNvPr id="3" name="Content Placeholder 2">
            <a:extLst>
              <a:ext uri="{FF2B5EF4-FFF2-40B4-BE49-F238E27FC236}">
                <a16:creationId xmlns:a16="http://schemas.microsoft.com/office/drawing/2014/main" id="{F1ED8D24-7417-04CC-B3E4-6A8C352B204F}"/>
              </a:ext>
            </a:extLst>
          </p:cNvPr>
          <p:cNvSpPr>
            <a:spLocks noGrp="1"/>
          </p:cNvSpPr>
          <p:nvPr>
            <p:ph sz="half" idx="1"/>
          </p:nvPr>
        </p:nvSpPr>
        <p:spPr>
          <a:xfrm>
            <a:off x="609600" y="1600201"/>
            <a:ext cx="5384800" cy="4983161"/>
          </a:xfrm>
        </p:spPr>
        <p:txBody>
          <a:bodyPr>
            <a:normAutofit fontScale="85000" lnSpcReduction="10000"/>
          </a:bodyPr>
          <a:lstStyle/>
          <a:p>
            <a:r>
              <a:rPr lang="en-US" sz="2400" dirty="0"/>
              <a:t>IRA funding includes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$200M for vegetation and watershed management</a:t>
            </a:r>
          </a:p>
          <a:p>
            <a:pPr lvl="1">
              <a:buFont typeface="Courier New" panose="02070309020205020404" pitchFamily="49" charset="0"/>
              <a:buChar char="o"/>
            </a:pPr>
            <a:r>
              <a:rPr lang="en-US" kern="100" dirty="0">
                <a:effectLst/>
                <a:latin typeface="Calibri" panose="020F0502020204030204" pitchFamily="34" charset="0"/>
                <a:ea typeface="Calibri" panose="020F0502020204030204" pitchFamily="34" charset="0"/>
                <a:cs typeface="Times New Roman" panose="02020603050405020304" pitchFamily="18" charset="0"/>
              </a:rPr>
              <a:t>Funding used for source water protection:</a:t>
            </a:r>
          </a:p>
          <a:p>
            <a:pPr lvl="2">
              <a:buFont typeface="Wingdings" panose="05000000000000000000" pitchFamily="2"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Capacity building</a:t>
            </a:r>
          </a:p>
          <a:p>
            <a:pPr lvl="2">
              <a:buFont typeface="Wingdings" panose="05000000000000000000" pitchFamily="2" charset="2"/>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Planning</a:t>
            </a:r>
          </a:p>
          <a:p>
            <a:pPr lvl="2">
              <a:buFont typeface="Wingdings" panose="05000000000000000000" pitchFamily="2"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Implementation</a:t>
            </a:r>
          </a:p>
          <a:p>
            <a:pPr lvl="1" indent="-342900">
              <a:lnSpc>
                <a:spcPct val="107000"/>
              </a:lnSpc>
              <a:spcBef>
                <a:spcPts val="0"/>
              </a:spcBef>
              <a:spcAft>
                <a:spcPts val="800"/>
              </a:spcAft>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Times New Roman" panose="02020603050405020304" pitchFamily="18" charset="0"/>
              </a:rPr>
              <a:t>Requirements: </a:t>
            </a:r>
          </a:p>
          <a:p>
            <a:pPr lvl="2" indent="-342900">
              <a:lnSpc>
                <a:spcPct val="107000"/>
              </a:lnSpc>
              <a:spcBef>
                <a:spcPts val="0"/>
              </a:spcBef>
              <a:spcAft>
                <a:spcPts val="800"/>
              </a:spcAft>
              <a:buFont typeface="Wingdings" panose="05000000000000000000" pitchFamily="2"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Must be on NFS lands</a:t>
            </a:r>
          </a:p>
          <a:p>
            <a:pPr lvl="2" indent="-342900">
              <a:lnSpc>
                <a:spcPct val="107000"/>
              </a:lnSpc>
              <a:spcBef>
                <a:spcPts val="0"/>
              </a:spcBef>
              <a:spcAft>
                <a:spcPts val="800"/>
              </a:spcAft>
              <a:buFont typeface="Wingdings" panose="05000000000000000000" pitchFamily="2" charset="2"/>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Project must be carried out in accordance with either a:</a:t>
            </a:r>
          </a:p>
          <a:p>
            <a:pPr lvl="3" indent="-342900">
              <a:lnSpc>
                <a:spcPct val="107000"/>
              </a:lnSpc>
              <a:spcBef>
                <a:spcPts val="0"/>
              </a:spcBef>
              <a:spcAft>
                <a:spcPts val="800"/>
              </a:spcAft>
              <a:buFont typeface="Wingdings" panose="05000000000000000000" pitchFamily="2" charset="2"/>
              <a:buChar char="ü"/>
            </a:pPr>
            <a:r>
              <a:rPr lang="en-US" sz="2400" kern="100" dirty="0">
                <a:latin typeface="Calibri" panose="020F0502020204030204" pitchFamily="34" charset="0"/>
                <a:ea typeface="Calibri" panose="020F0502020204030204" pitchFamily="34" charset="0"/>
                <a:cs typeface="Times New Roman" panose="02020603050405020304" pitchFamily="18" charset="0"/>
              </a:rPr>
              <a:t>Watershed Condition Framework Watershed Restoration Action Plan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lvl="3" indent="-342900">
              <a:lnSpc>
                <a:spcPct val="107000"/>
              </a:lnSpc>
              <a:spcBef>
                <a:spcPts val="0"/>
              </a:spcBef>
              <a:spcAft>
                <a:spcPts val="800"/>
              </a:spcAft>
              <a:buFont typeface="Wingdings" panose="05000000000000000000" pitchFamily="2" charset="2"/>
              <a:buChar char="ü"/>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Water Source Management Plan</a:t>
            </a:r>
            <a:r>
              <a:rPr lang="en-US" sz="2400" dirty="0"/>
              <a:t> </a:t>
            </a:r>
          </a:p>
          <a:p>
            <a:pPr lvl="1"/>
            <a:endParaRPr lang="en-US" dirty="0"/>
          </a:p>
        </p:txBody>
      </p:sp>
      <p:pic>
        <p:nvPicPr>
          <p:cNvPr id="5" name="Content Placeholder 4" descr="Mountain and lake">
            <a:extLst>
              <a:ext uri="{FF2B5EF4-FFF2-40B4-BE49-F238E27FC236}">
                <a16:creationId xmlns:a16="http://schemas.microsoft.com/office/drawing/2014/main" id="{626370AA-6E5C-DFEE-BA17-CB55AE3A822D}"/>
              </a:ext>
            </a:extLst>
          </p:cNvPr>
          <p:cNvPicPr>
            <a:picLocks noGrp="1" noChangeAspect="1"/>
          </p:cNvPicPr>
          <p:nvPr>
            <p:ph sz="half" idx="2"/>
          </p:nvPr>
        </p:nvPicPr>
        <p:blipFill>
          <a:blip r:embed="rId2"/>
          <a:stretch>
            <a:fillRect/>
          </a:stretch>
        </p:blipFill>
        <p:spPr>
          <a:xfrm>
            <a:off x="7223125" y="1634331"/>
            <a:ext cx="3333750" cy="4457700"/>
          </a:xfrm>
          <a:prstGeom prst="rect">
            <a:avLst/>
          </a:prstGeom>
        </p:spPr>
      </p:pic>
    </p:spTree>
    <p:extLst>
      <p:ext uri="{BB962C8B-B14F-4D97-AF65-F5344CB8AC3E}">
        <p14:creationId xmlns:p14="http://schemas.microsoft.com/office/powerpoint/2010/main" val="2628672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30950-B5FA-0532-26F1-0E45E42D1023}"/>
              </a:ext>
            </a:extLst>
          </p:cNvPr>
          <p:cNvSpPr>
            <a:spLocks noGrp="1"/>
          </p:cNvSpPr>
          <p:nvPr>
            <p:ph type="title"/>
          </p:nvPr>
        </p:nvSpPr>
        <p:spPr/>
        <p:txBody>
          <a:bodyPr/>
          <a:lstStyle/>
          <a:p>
            <a:r>
              <a:rPr lang="en-US" dirty="0"/>
              <a:t>Drinking water providers partnership</a:t>
            </a:r>
          </a:p>
        </p:txBody>
      </p:sp>
    </p:spTree>
    <p:extLst>
      <p:ext uri="{BB962C8B-B14F-4D97-AF65-F5344CB8AC3E}">
        <p14:creationId xmlns:p14="http://schemas.microsoft.com/office/powerpoint/2010/main" val="2367513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Municipal Watersheds in the Pacific Northwest</a:t>
            </a:r>
          </a:p>
        </p:txBody>
      </p:sp>
      <p:sp>
        <p:nvSpPr>
          <p:cNvPr id="3" name="Content Placeholder 2"/>
          <p:cNvSpPr>
            <a:spLocks noGrp="1"/>
          </p:cNvSpPr>
          <p:nvPr>
            <p:ph sz="half" idx="1"/>
          </p:nvPr>
        </p:nvSpPr>
        <p:spPr>
          <a:xfrm>
            <a:off x="711200" y="1602010"/>
            <a:ext cx="5384800" cy="4056794"/>
          </a:xfrm>
        </p:spPr>
        <p:txBody>
          <a:bodyPr>
            <a:normAutofit/>
          </a:bodyPr>
          <a:lstStyle/>
          <a:p>
            <a:r>
              <a:rPr lang="en-US" dirty="0"/>
              <a:t>50% of water used in the Western U.S. originates from National Forests </a:t>
            </a:r>
          </a:p>
          <a:p>
            <a:r>
              <a:rPr lang="en-US" dirty="0"/>
              <a:t>65% of Oregonians (ODEQ 2016) and 40% of Washingtonians (DOE 2016) rely primarily upon surface water for their drinking water sources.  </a:t>
            </a:r>
          </a:p>
          <a:p>
            <a:endParaRPr lang="en-US" dirty="0"/>
          </a:p>
          <a:p>
            <a:endParaRPr lang="en-US" dirty="0"/>
          </a:p>
          <a:p>
            <a:endParaRPr lang="en-US" dirty="0"/>
          </a:p>
        </p:txBody>
      </p:sp>
      <p:pic>
        <p:nvPicPr>
          <p:cNvPr id="8" name="Content Placeholder 7" descr="Surface water map"/>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958833" y="1197981"/>
            <a:ext cx="4178158" cy="5408092"/>
          </a:xfrm>
          <a:prstGeom prst="rect">
            <a:avLst/>
          </a:prstGeom>
        </p:spPr>
      </p:pic>
    </p:spTree>
    <p:extLst>
      <p:ext uri="{BB962C8B-B14F-4D97-AF65-F5344CB8AC3E}">
        <p14:creationId xmlns:p14="http://schemas.microsoft.com/office/powerpoint/2010/main" val="473126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1438275" y="238615"/>
            <a:ext cx="941656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Challenge to Protect Municipal Watersheds</a:t>
            </a:r>
          </a:p>
        </p:txBody>
      </p:sp>
      <p:pic>
        <p:nvPicPr>
          <p:cNvPr id="6" name="Picture 13" descr="cattle at squa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7678" y="1496454"/>
            <a:ext cx="3450804" cy="2415739"/>
          </a:xfrm>
          <a:prstGeom prst="rect">
            <a:avLst/>
          </a:prstGeom>
          <a:noFill/>
          <a:ln w="9525">
            <a:noFill/>
            <a:miter lim="800000"/>
            <a:headEnd/>
            <a:tailEnd/>
          </a:ln>
          <a:effectLst/>
        </p:spPr>
      </p:pic>
      <p:pic>
        <p:nvPicPr>
          <p:cNvPr id="5" name="Content Placeholder 4" descr="Slide off road&#10;"/>
          <p:cNvPicPr>
            <a:picLocks noGrp="1"/>
          </p:cNvPicPr>
          <p:nvPr>
            <p:ph sz="half" idx="1"/>
          </p:nvPr>
        </p:nvPicPr>
        <p:blipFill>
          <a:blip r:embed="rId3" cstate="email">
            <a:extLst>
              <a:ext uri="{28A0092B-C50C-407E-A947-70E740481C1C}">
                <a14:useLocalDpi xmlns:a14="http://schemas.microsoft.com/office/drawing/2010/main"/>
              </a:ext>
            </a:extLst>
          </a:blip>
          <a:stretch>
            <a:fillRect/>
          </a:stretch>
        </p:blipFill>
        <p:spPr bwMode="auto">
          <a:xfrm>
            <a:off x="4298479" y="1495027"/>
            <a:ext cx="3621539" cy="2414360"/>
          </a:xfrm>
          <a:prstGeom prst="rect">
            <a:avLst/>
          </a:prstGeom>
          <a:noFill/>
          <a:ln w="9525">
            <a:noFill/>
            <a:miter lim="800000"/>
            <a:headEnd/>
            <a:tailEnd/>
          </a:ln>
        </p:spPr>
      </p:pic>
      <p:pic>
        <p:nvPicPr>
          <p:cNvPr id="7" name="Picture 6" descr="Winding roa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4101" y="1495075"/>
            <a:ext cx="3220985" cy="2415739"/>
          </a:xfrm>
          <a:prstGeom prst="rect">
            <a:avLst/>
          </a:prstGeom>
        </p:spPr>
      </p:pic>
      <p:pic>
        <p:nvPicPr>
          <p:cNvPr id="1028" name="Picture 4" descr="gorge fir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47678" y="3913620"/>
            <a:ext cx="3450802" cy="25852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ust cropper plane"/>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98480" y="3910814"/>
            <a:ext cx="3898171" cy="2588042"/>
          </a:xfrm>
          <a:prstGeom prst="rect">
            <a:avLst/>
          </a:prstGeom>
        </p:spPr>
      </p:pic>
      <p:pic>
        <p:nvPicPr>
          <p:cNvPr id="11" name="Picture 10" descr="Drainage pipe"/>
          <p:cNvPicPr/>
          <p:nvPr/>
        </p:nvPicPr>
        <p:blipFill rotWithShape="1">
          <a:blip r:embed="rId7" cstate="email">
            <a:extLst>
              <a:ext uri="{28A0092B-C50C-407E-A947-70E740481C1C}">
                <a14:useLocalDpi xmlns:a14="http://schemas.microsoft.com/office/drawing/2010/main"/>
              </a:ext>
            </a:extLst>
          </a:blip>
          <a:srcRect r="-6062"/>
          <a:stretch/>
        </p:blipFill>
        <p:spPr bwMode="auto">
          <a:xfrm>
            <a:off x="7834099" y="3912193"/>
            <a:ext cx="3431997" cy="2586663"/>
          </a:xfrm>
          <a:prstGeom prst="rect">
            <a:avLst/>
          </a:prstGeom>
          <a:noFill/>
        </p:spPr>
      </p:pic>
    </p:spTree>
    <p:extLst>
      <p:ext uri="{BB962C8B-B14F-4D97-AF65-F5344CB8AC3E}">
        <p14:creationId xmlns:p14="http://schemas.microsoft.com/office/powerpoint/2010/main" val="3676903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Challenge to Protect Municipal Watersheds</a:t>
            </a:r>
            <a:endParaRPr lang="en-US" sz="4000" dirty="0">
              <a:solidFill>
                <a:schemeClr val="tx2"/>
              </a:solidFill>
            </a:endParaRPr>
          </a:p>
        </p:txBody>
      </p:sp>
      <p:sp>
        <p:nvSpPr>
          <p:cNvPr id="3" name="Content Placeholder 2"/>
          <p:cNvSpPr>
            <a:spLocks noGrp="1"/>
          </p:cNvSpPr>
          <p:nvPr>
            <p:ph sz="half" idx="1"/>
          </p:nvPr>
        </p:nvSpPr>
        <p:spPr>
          <a:xfrm>
            <a:off x="609600" y="1924334"/>
            <a:ext cx="5384800" cy="4201830"/>
          </a:xfrm>
        </p:spPr>
        <p:txBody>
          <a:bodyPr>
            <a:noAutofit/>
          </a:bodyPr>
          <a:lstStyle/>
          <a:p>
            <a:pPr lvl="1">
              <a:lnSpc>
                <a:spcPct val="100000"/>
              </a:lnSpc>
              <a:buFont typeface="Arial" panose="020B0604020202020204" pitchFamily="34" charset="0"/>
              <a:buChar char="•"/>
            </a:pPr>
            <a:r>
              <a:rPr lang="en-US" cap="none" dirty="0">
                <a:solidFill>
                  <a:schemeClr val="tx2"/>
                </a:solidFill>
              </a:rPr>
              <a:t>The Safe Drinking Water Act does not provide regulatory authority for communities to protect their drinking water</a:t>
            </a:r>
          </a:p>
          <a:p>
            <a:pPr lvl="1">
              <a:lnSpc>
                <a:spcPct val="100000"/>
              </a:lnSpc>
              <a:buFont typeface="Arial" panose="020B0604020202020204" pitchFamily="34" charset="0"/>
              <a:buChar char="•"/>
            </a:pPr>
            <a:r>
              <a:rPr lang="en-US" cap="none" dirty="0">
                <a:solidFill>
                  <a:schemeClr val="tx2"/>
                </a:solidFill>
              </a:rPr>
              <a:t>Few towns own their source watershed</a:t>
            </a:r>
          </a:p>
          <a:p>
            <a:pPr lvl="1">
              <a:lnSpc>
                <a:spcPct val="100000"/>
              </a:lnSpc>
              <a:buFont typeface="Arial" panose="020B0604020202020204" pitchFamily="34" charset="0"/>
              <a:buChar char="•"/>
            </a:pPr>
            <a:r>
              <a:rPr lang="en-US" cap="none" dirty="0">
                <a:solidFill>
                  <a:schemeClr val="tx2"/>
                </a:solidFill>
              </a:rPr>
              <a:t>Primarily just larger towns and cities have capacity to protect or restore source watersheds</a:t>
            </a:r>
          </a:p>
        </p:txBody>
      </p:sp>
      <p:pic>
        <p:nvPicPr>
          <p:cNvPr id="10" name="Content Placeholder 5" descr="Mountain and lake"/>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97600" y="2069370"/>
            <a:ext cx="5384800" cy="3587623"/>
          </a:xfrm>
          <a:prstGeom prst="rect">
            <a:avLst/>
          </a:prstGeom>
        </p:spPr>
      </p:pic>
    </p:spTree>
    <p:extLst>
      <p:ext uri="{BB962C8B-B14F-4D97-AF65-F5344CB8AC3E}">
        <p14:creationId xmlns:p14="http://schemas.microsoft.com/office/powerpoint/2010/main" val="3616363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PARTNERSHIP ORIGIN</a:t>
            </a:r>
          </a:p>
        </p:txBody>
      </p:sp>
    </p:spTree>
    <p:extLst>
      <p:ext uri="{BB962C8B-B14F-4D97-AF65-F5344CB8AC3E}">
        <p14:creationId xmlns:p14="http://schemas.microsoft.com/office/powerpoint/2010/main" val="3664159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Partnership Origin</a:t>
            </a:r>
          </a:p>
        </p:txBody>
      </p:sp>
      <p:sp>
        <p:nvSpPr>
          <p:cNvPr id="3" name="Content Placeholder 2"/>
          <p:cNvSpPr>
            <a:spLocks noGrp="1"/>
          </p:cNvSpPr>
          <p:nvPr>
            <p:ph sz="half" idx="1"/>
          </p:nvPr>
        </p:nvSpPr>
        <p:spPr/>
        <p:txBody>
          <a:bodyPr>
            <a:normAutofit fontScale="92500" lnSpcReduction="20000"/>
          </a:bodyPr>
          <a:lstStyle/>
          <a:p>
            <a:r>
              <a:rPr lang="en-US" dirty="0"/>
              <a:t>In 2014, Geos Institute and the PNW Region of the Forest Service set out to develop a municipal watershed-focused partnership.  </a:t>
            </a:r>
          </a:p>
          <a:p>
            <a:r>
              <a:rPr lang="en-US" dirty="0"/>
              <a:t>The intent was to identify, implement, and monitor watershed restoration within municipal watersheds:</a:t>
            </a:r>
          </a:p>
          <a:p>
            <a:pPr lvl="1">
              <a:buFont typeface="Courier New" panose="02070309020205020404" pitchFamily="49" charset="0"/>
              <a:buChar char="o"/>
            </a:pPr>
            <a:r>
              <a:rPr lang="en-US" dirty="0"/>
              <a:t>Benefiting watershed/fisheries resources</a:t>
            </a:r>
          </a:p>
          <a:p>
            <a:pPr lvl="1">
              <a:buFont typeface="Courier New" panose="02070309020205020404" pitchFamily="49" charset="0"/>
              <a:buChar char="o"/>
            </a:pPr>
            <a:r>
              <a:rPr lang="en-US" dirty="0"/>
              <a:t>Protecting and restoring water quality and quantity  </a:t>
            </a:r>
          </a:p>
          <a:p>
            <a:pPr lvl="1">
              <a:buFont typeface="Courier New" panose="02070309020205020404" pitchFamily="49" charset="0"/>
              <a:buChar char="o"/>
            </a:pPr>
            <a:r>
              <a:rPr lang="en-US" dirty="0"/>
              <a:t>Decreasing water treatment costs.</a:t>
            </a:r>
          </a:p>
        </p:txBody>
      </p:sp>
      <p:graphicFrame>
        <p:nvGraphicFramePr>
          <p:cNvPr id="5" name="Content Placeholder 3">
            <a:extLst>
              <a:ext uri="{C183D7F6-B498-43B3-948B-1728B52AA6E4}">
                <adec:decorative xmlns:adec="http://schemas.microsoft.com/office/drawing/2017/decorative" val="1"/>
              </a:ext>
            </a:extLst>
          </p:cNvPr>
          <p:cNvGraphicFramePr>
            <a:graphicFrameLocks noGrp="1"/>
          </p:cNvGraphicFramePr>
          <p:nvPr>
            <p:ph sz="half" idx="2"/>
          </p:nvPr>
        </p:nvGraphicFramePr>
        <p:xfrm>
          <a:off x="6605516" y="1444934"/>
          <a:ext cx="4519684" cy="5065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7805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2"/>
                </a:solidFill>
              </a:rPr>
              <a:t>Partnership Origin</a:t>
            </a:r>
            <a:endParaRPr lang="en-US" dirty="0"/>
          </a:p>
        </p:txBody>
      </p:sp>
      <p:sp>
        <p:nvSpPr>
          <p:cNvPr id="3" name="Content Placeholder 2"/>
          <p:cNvSpPr>
            <a:spLocks noGrp="1"/>
          </p:cNvSpPr>
          <p:nvPr>
            <p:ph sz="half" idx="1"/>
          </p:nvPr>
        </p:nvSpPr>
        <p:spPr/>
        <p:txBody>
          <a:bodyPr>
            <a:normAutofit fontScale="92500" lnSpcReduction="20000"/>
          </a:bodyPr>
          <a:lstStyle/>
          <a:p>
            <a:pPr>
              <a:lnSpc>
                <a:spcPct val="100000"/>
              </a:lnSpc>
            </a:pPr>
            <a:r>
              <a:rPr lang="en-US" sz="3000" cap="none" dirty="0">
                <a:solidFill>
                  <a:schemeClr val="tx2"/>
                </a:solidFill>
              </a:rPr>
              <a:t>The Forest Service and GEOS developed a concept to establish a partnership bringing together:</a:t>
            </a:r>
          </a:p>
          <a:p>
            <a:pPr lvl="1">
              <a:lnSpc>
                <a:spcPct val="100000"/>
              </a:lnSpc>
              <a:buFont typeface="Courier New" panose="02070309020205020404" pitchFamily="49" charset="0"/>
              <a:buChar char="o"/>
            </a:pPr>
            <a:r>
              <a:rPr lang="en-US" sz="2800" b="1" cap="none" dirty="0">
                <a:solidFill>
                  <a:schemeClr val="tx2"/>
                </a:solidFill>
              </a:rPr>
              <a:t>Water providers </a:t>
            </a:r>
            <a:r>
              <a:rPr lang="en-US" sz="2800" cap="none" dirty="0">
                <a:solidFill>
                  <a:schemeClr val="tx2"/>
                </a:solidFill>
              </a:rPr>
              <a:t>wanting to improve their source watersheds (but lacking resources or capacity)</a:t>
            </a:r>
          </a:p>
          <a:p>
            <a:pPr lvl="1">
              <a:lnSpc>
                <a:spcPct val="100000"/>
              </a:lnSpc>
              <a:buFont typeface="Courier New" panose="02070309020205020404" pitchFamily="49" charset="0"/>
              <a:buChar char="o"/>
            </a:pPr>
            <a:r>
              <a:rPr lang="en-US" sz="2800" b="1" cap="none" dirty="0">
                <a:solidFill>
                  <a:schemeClr val="tx2"/>
                </a:solidFill>
              </a:rPr>
              <a:t>Restoration Practitioners </a:t>
            </a:r>
            <a:r>
              <a:rPr lang="en-US" sz="2800" cap="none" dirty="0">
                <a:solidFill>
                  <a:schemeClr val="tx2"/>
                </a:solidFill>
              </a:rPr>
              <a:t>having the expertise and capacity to restore watersheds</a:t>
            </a:r>
          </a:p>
          <a:p>
            <a:pPr lvl="1">
              <a:lnSpc>
                <a:spcPct val="100000"/>
              </a:lnSpc>
              <a:buFont typeface="Courier New" panose="02070309020205020404" pitchFamily="49" charset="0"/>
              <a:buChar char="o"/>
            </a:pPr>
            <a:r>
              <a:rPr lang="en-US" sz="2800" b="1" cap="none" dirty="0">
                <a:solidFill>
                  <a:schemeClr val="tx2"/>
                </a:solidFill>
              </a:rPr>
              <a:t>Land managers </a:t>
            </a:r>
            <a:r>
              <a:rPr lang="en-US" sz="2800" cap="none" dirty="0">
                <a:solidFill>
                  <a:schemeClr val="tx2"/>
                </a:solidFill>
              </a:rPr>
              <a:t>managing land within municipal watersheds</a:t>
            </a:r>
          </a:p>
        </p:txBody>
      </p:sp>
      <p:graphicFrame>
        <p:nvGraphicFramePr>
          <p:cNvPr id="8" name="Content Placeholder 7">
            <a:extLst>
              <a:ext uri="{C183D7F6-B498-43B3-948B-1728B52AA6E4}">
                <adec:decorative xmlns:adec="http://schemas.microsoft.com/office/drawing/2017/decorative" val="1"/>
              </a:ext>
            </a:extLst>
          </p:cNvPr>
          <p:cNvGraphicFramePr>
            <a:graphicFrameLocks noGrp="1"/>
          </p:cNvGraphicFramePr>
          <p:nvPr>
            <p:ph sz="half" idx="2"/>
          </p:nvPr>
        </p:nvGraphicFramePr>
        <p:xfrm>
          <a:off x="6197600" y="1105469"/>
          <a:ext cx="5384799" cy="50206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256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2"/>
                </a:solidFill>
              </a:rPr>
              <a:t>Partnership Origin</a:t>
            </a:r>
          </a:p>
        </p:txBody>
      </p:sp>
      <p:sp>
        <p:nvSpPr>
          <p:cNvPr id="3" name="Content Placeholder 2"/>
          <p:cNvSpPr>
            <a:spLocks noGrp="1"/>
          </p:cNvSpPr>
          <p:nvPr>
            <p:ph sz="half" idx="1"/>
          </p:nvPr>
        </p:nvSpPr>
        <p:spPr/>
        <p:txBody>
          <a:bodyPr>
            <a:normAutofit lnSpcReduction="10000"/>
          </a:bodyPr>
          <a:lstStyle/>
          <a:p>
            <a:r>
              <a:rPr lang="en-US" sz="2600" cap="none" dirty="0">
                <a:solidFill>
                  <a:schemeClr val="tx2"/>
                </a:solidFill>
              </a:rPr>
              <a:t>In 2014, FS and GEOS introduced the partnership concept to municipal water providers.  </a:t>
            </a:r>
          </a:p>
          <a:p>
            <a:r>
              <a:rPr lang="en-US" sz="2600" dirty="0">
                <a:solidFill>
                  <a:schemeClr val="tx2"/>
                </a:solidFill>
              </a:rPr>
              <a:t>The idea was m</a:t>
            </a:r>
            <a:r>
              <a:rPr lang="en-US" sz="2600" cap="none" dirty="0">
                <a:solidFill>
                  <a:schemeClr val="tx2"/>
                </a:solidFill>
              </a:rPr>
              <a:t>et with great support</a:t>
            </a:r>
          </a:p>
          <a:p>
            <a:r>
              <a:rPr lang="en-US" sz="2600" cap="none" dirty="0">
                <a:solidFill>
                  <a:schemeClr val="tx2"/>
                </a:solidFill>
              </a:rPr>
              <a:t>We began </a:t>
            </a:r>
            <a:r>
              <a:rPr lang="en-US" sz="2600" dirty="0">
                <a:solidFill>
                  <a:schemeClr val="tx2"/>
                </a:solidFill>
              </a:rPr>
              <a:t>to introduce</a:t>
            </a:r>
            <a:r>
              <a:rPr lang="en-US" sz="2600" cap="none" dirty="0">
                <a:solidFill>
                  <a:schemeClr val="tx2"/>
                </a:solidFill>
              </a:rPr>
              <a:t> water providers </a:t>
            </a:r>
            <a:r>
              <a:rPr lang="en-US" sz="2600" dirty="0">
                <a:solidFill>
                  <a:schemeClr val="tx2"/>
                </a:solidFill>
              </a:rPr>
              <a:t>to</a:t>
            </a:r>
            <a:r>
              <a:rPr lang="en-US" sz="2600" cap="none" dirty="0">
                <a:solidFill>
                  <a:schemeClr val="tx2"/>
                </a:solidFill>
              </a:rPr>
              <a:t> local restoration practitioners</a:t>
            </a:r>
          </a:p>
          <a:p>
            <a:r>
              <a:rPr lang="en-US" sz="2600" cap="none" dirty="0">
                <a:solidFill>
                  <a:schemeClr val="tx2"/>
                </a:solidFill>
              </a:rPr>
              <a:t>We heard clearly from the local partners a source of funding was needed for project implementation.</a:t>
            </a:r>
          </a:p>
          <a:p>
            <a:endParaRPr lang="en-US" cap="none" dirty="0"/>
          </a:p>
          <a:p>
            <a:pPr marL="0" indent="0">
              <a:buNone/>
            </a:pPr>
            <a:endParaRPr lang="en-US" sz="2400" dirty="0"/>
          </a:p>
        </p:txBody>
      </p:sp>
      <p:pic>
        <p:nvPicPr>
          <p:cNvPr id="4" name="Picture 3" descr="Mountains and lake">
            <a:extLst>
              <a:ext uri="{FF2B5EF4-FFF2-40B4-BE49-F238E27FC236}">
                <a16:creationId xmlns:a16="http://schemas.microsoft.com/office/drawing/2014/main" id="{F0ED7F41-5F6C-77B0-53B6-451AFF96C0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1485900"/>
            <a:ext cx="5791200" cy="4343400"/>
          </a:xfrm>
          <a:prstGeom prst="rect">
            <a:avLst/>
          </a:prstGeom>
        </p:spPr>
      </p:pic>
    </p:spTree>
    <p:extLst>
      <p:ext uri="{BB962C8B-B14F-4D97-AF65-F5344CB8AC3E}">
        <p14:creationId xmlns:p14="http://schemas.microsoft.com/office/powerpoint/2010/main" val="2418167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4" descr="Water background"/>
          <p:cNvPicPr preferRelativeResize="0"/>
          <p:nvPr/>
        </p:nvPicPr>
        <p:blipFill rotWithShape="1">
          <a:blip r:embed="rId3" cstate="email">
            <a:alphaModFix amt="23000"/>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33" name="Google Shape;133;p4"/>
          <p:cNvSpPr txBox="1">
            <a:spLocks noGrp="1"/>
          </p:cNvSpPr>
          <p:nvPr>
            <p:ph type="title" idx="4294967295"/>
          </p:nvPr>
        </p:nvSpPr>
        <p:spPr>
          <a:xfrm>
            <a:off x="370936" y="302424"/>
            <a:ext cx="1118766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4000" b="1" i="0" u="none" strike="noStrike" kern="0" cap="none" spc="0" normalizeH="0" baseline="0" noProof="0" dirty="0">
                <a:ln>
                  <a:noFill/>
                </a:ln>
                <a:solidFill>
                  <a:srgbClr val="00245D"/>
                </a:solidFill>
                <a:effectLst/>
                <a:uLnTx/>
                <a:uFillTx/>
                <a:latin typeface="Montserrat ExtraBold"/>
                <a:ea typeface="Montserrat ExtraBold"/>
                <a:cs typeface="Montserrat ExtraBold"/>
                <a:sym typeface="Montserrat ExtraBold"/>
              </a:rPr>
              <a:t>Agenda</a:t>
            </a:r>
            <a:endParaRPr kumimoji="0" lang="en-US" sz="4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9" name="Google Shape;129;p4"/>
          <p:cNvSpPr txBox="1"/>
          <p:nvPr/>
        </p:nvSpPr>
        <p:spPr>
          <a:xfrm>
            <a:off x="1" y="1656272"/>
            <a:ext cx="5319622" cy="116951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500" b="1" i="0" u="none" strike="noStrike" cap="none" dirty="0">
                <a:solidFill>
                  <a:srgbClr val="00245D"/>
                </a:solidFill>
                <a:latin typeface="Montserrat ExtraBold"/>
                <a:ea typeface="Montserrat ExtraBold"/>
                <a:cs typeface="Montserrat ExtraBold"/>
                <a:sym typeface="Montserrat ExtraBold"/>
              </a:rPr>
              <a:t>National Source Water Collaborative</a:t>
            </a:r>
            <a:endParaRPr sz="3500" b="0" i="0" u="none" strike="noStrike" cap="none" dirty="0">
              <a:solidFill>
                <a:srgbClr val="000000"/>
              </a:solidFill>
              <a:latin typeface="Arial"/>
              <a:ea typeface="Arial"/>
              <a:cs typeface="Arial"/>
              <a:sym typeface="Arial"/>
            </a:endParaRPr>
          </a:p>
        </p:txBody>
      </p:sp>
      <p:sp>
        <p:nvSpPr>
          <p:cNvPr id="131" name="Google Shape;131;p4"/>
          <p:cNvSpPr txBox="1"/>
          <p:nvPr/>
        </p:nvSpPr>
        <p:spPr>
          <a:xfrm>
            <a:off x="-191960" y="3365103"/>
            <a:ext cx="5686986" cy="8925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dirty="0">
                <a:solidFill>
                  <a:srgbClr val="0079AE"/>
                </a:solidFill>
                <a:latin typeface="Montserrat"/>
                <a:ea typeface="Montserrat"/>
                <a:cs typeface="Montserrat"/>
                <a:sym typeface="Montserrat"/>
              </a:rPr>
              <a:t>Bipartisan Infrastructure </a:t>
            </a:r>
            <a:endParaRPr dirty="0"/>
          </a:p>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dirty="0">
                <a:solidFill>
                  <a:srgbClr val="0079AE"/>
                </a:solidFill>
                <a:latin typeface="Montserrat"/>
                <a:ea typeface="Montserrat"/>
                <a:cs typeface="Montserrat"/>
                <a:sym typeface="Montserrat"/>
              </a:rPr>
              <a:t>Law (BIL) Webinar Series</a:t>
            </a:r>
            <a:endParaRPr sz="1600" b="0" i="0" u="none" strike="noStrike" cap="none" dirty="0">
              <a:solidFill>
                <a:srgbClr val="0079AE"/>
              </a:solidFill>
              <a:latin typeface="Montserrat Light"/>
              <a:ea typeface="Montserrat Light"/>
              <a:cs typeface="Montserrat Light"/>
              <a:sym typeface="Montserrat Light"/>
            </a:endParaRPr>
          </a:p>
        </p:txBody>
      </p:sp>
      <p:pic>
        <p:nvPicPr>
          <p:cNvPr id="128" name="Google Shape;128;p4" descr="Sourcewater Collaborative logo"/>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52578" y="4866217"/>
            <a:ext cx="3614467" cy="691590"/>
          </a:xfrm>
          <a:prstGeom prst="rect">
            <a:avLst/>
          </a:prstGeom>
          <a:noFill/>
          <a:ln>
            <a:noFill/>
          </a:ln>
        </p:spPr>
      </p:pic>
      <p:sp>
        <p:nvSpPr>
          <p:cNvPr id="132" name="Google Shape;132;p4"/>
          <p:cNvSpPr txBox="1"/>
          <p:nvPr/>
        </p:nvSpPr>
        <p:spPr>
          <a:xfrm>
            <a:off x="5319623" y="1656272"/>
            <a:ext cx="6728604" cy="5228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550" b="1" i="0" u="none" strike="noStrike" cap="none" dirty="0">
                <a:solidFill>
                  <a:srgbClr val="0079AE"/>
                </a:solidFill>
                <a:latin typeface="Montserrat"/>
                <a:ea typeface="Montserrat"/>
                <a:cs typeface="Montserrat"/>
                <a:sym typeface="Montserrat"/>
              </a:rPr>
              <a:t>Sylvia </a:t>
            </a:r>
            <a:r>
              <a:rPr lang="en-US" sz="1550" b="1" i="0" u="none" strike="noStrike" cap="none" dirty="0" err="1">
                <a:solidFill>
                  <a:srgbClr val="0079AE"/>
                </a:solidFill>
                <a:latin typeface="Montserrat"/>
                <a:ea typeface="Montserrat"/>
                <a:cs typeface="Montserrat"/>
                <a:sym typeface="Montserrat"/>
              </a:rPr>
              <a:t>Malm</a:t>
            </a:r>
            <a:r>
              <a:rPr lang="en-US" sz="1550" b="1" i="0" u="none" strike="noStrike" cap="none" dirty="0">
                <a:solidFill>
                  <a:srgbClr val="0079AE"/>
                </a:solidFill>
                <a:latin typeface="Montserrat"/>
                <a:ea typeface="Montserrat"/>
                <a:cs typeface="Montserrat"/>
                <a:sym typeface="Montserrat"/>
              </a:rPr>
              <a:t>, Ground Water Protection Council (GWPC) </a:t>
            </a:r>
            <a:endParaRPr dirty="0"/>
          </a:p>
          <a:p>
            <a:pPr marL="0" marR="0" lvl="0" indent="0" algn="l" rtl="0">
              <a:lnSpc>
                <a:spcPct val="100000"/>
              </a:lnSpc>
              <a:spcBef>
                <a:spcPts val="0"/>
              </a:spcBef>
              <a:spcAft>
                <a:spcPts val="0"/>
              </a:spcAft>
              <a:buClr>
                <a:srgbClr val="000000"/>
              </a:buClr>
              <a:buSzPts val="2000"/>
              <a:buFont typeface="Arial"/>
              <a:buNone/>
            </a:pPr>
            <a:r>
              <a:rPr lang="en-US" sz="1550" b="0" i="0" u="none" strike="noStrike" cap="none" dirty="0">
                <a:solidFill>
                  <a:srgbClr val="0079AE"/>
                </a:solidFill>
                <a:latin typeface="Montserrat Light"/>
                <a:ea typeface="Montserrat Light"/>
                <a:cs typeface="Montserrat Light"/>
                <a:sym typeface="Montserrat Light"/>
              </a:rPr>
              <a:t>Welcome and Introduction to Source Water Collaborative</a:t>
            </a:r>
            <a:endParaRPr sz="15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1550" b="1" i="0" u="none" strike="noStrike" cap="none" dirty="0">
              <a:solidFill>
                <a:srgbClr val="0079AE"/>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000"/>
              <a:buFont typeface="Arial"/>
              <a:buNone/>
            </a:pPr>
            <a:r>
              <a:rPr lang="en-US" sz="1550" b="1" i="0" u="none" strike="noStrike" cap="none" dirty="0">
                <a:solidFill>
                  <a:srgbClr val="0079AE"/>
                </a:solidFill>
                <a:latin typeface="Montserrat"/>
                <a:ea typeface="Montserrat"/>
                <a:cs typeface="Montserrat"/>
                <a:sym typeface="Montserrat"/>
              </a:rPr>
              <a:t>James </a:t>
            </a:r>
            <a:r>
              <a:rPr lang="en-US" sz="1550" b="1" i="0" u="none" strike="noStrike" cap="none" dirty="0" err="1">
                <a:solidFill>
                  <a:srgbClr val="0079AE"/>
                </a:solidFill>
                <a:latin typeface="Montserrat"/>
                <a:ea typeface="Montserrat"/>
                <a:cs typeface="Montserrat"/>
                <a:sym typeface="Montserrat"/>
              </a:rPr>
              <a:t>Capurso</a:t>
            </a:r>
            <a:r>
              <a:rPr lang="en-US" sz="1550" b="1" i="0" u="none" strike="noStrike" cap="none" dirty="0">
                <a:solidFill>
                  <a:srgbClr val="0079AE"/>
                </a:solidFill>
                <a:latin typeface="Montserrat"/>
                <a:ea typeface="Montserrat"/>
                <a:cs typeface="Montserrat"/>
                <a:sym typeface="Montserrat"/>
              </a:rPr>
              <a:t>, USDA Forest Service</a:t>
            </a:r>
            <a:endParaRPr dirty="0"/>
          </a:p>
          <a:p>
            <a:pPr marL="0" marR="0" lvl="0" indent="0" algn="l" rtl="0">
              <a:lnSpc>
                <a:spcPct val="100000"/>
              </a:lnSpc>
              <a:spcBef>
                <a:spcPts val="0"/>
              </a:spcBef>
              <a:spcAft>
                <a:spcPts val="0"/>
              </a:spcAft>
              <a:buClr>
                <a:srgbClr val="000000"/>
              </a:buClr>
              <a:buSzPts val="2000"/>
              <a:buFont typeface="Arial"/>
              <a:buNone/>
            </a:pPr>
            <a:r>
              <a:rPr lang="en-US" sz="1550" b="0" i="0" u="none" strike="noStrike" cap="none" dirty="0">
                <a:solidFill>
                  <a:srgbClr val="2E75B5"/>
                </a:solidFill>
                <a:latin typeface="Montserrat Light"/>
                <a:ea typeface="Montserrat Light"/>
                <a:cs typeface="Montserrat Light"/>
                <a:sym typeface="Montserrat Light"/>
              </a:rPr>
              <a:t>Forests and Water Partnership and Projects:</a:t>
            </a:r>
            <a:br>
              <a:rPr lang="en-US" sz="1550" b="0" i="0" u="none" strike="noStrike" cap="none" dirty="0">
                <a:solidFill>
                  <a:srgbClr val="2E75B5"/>
                </a:solidFill>
                <a:latin typeface="Montserrat Light"/>
                <a:ea typeface="Montserrat Light"/>
                <a:cs typeface="Montserrat Light"/>
                <a:sym typeface="Montserrat Light"/>
              </a:rPr>
            </a:br>
            <a:r>
              <a:rPr lang="en-US" sz="1550" b="0" i="0" u="none" strike="noStrike" cap="none" dirty="0">
                <a:solidFill>
                  <a:srgbClr val="2E75B5"/>
                </a:solidFill>
                <a:latin typeface="Montserrat Light"/>
                <a:ea typeface="Montserrat Light"/>
                <a:cs typeface="Montserrat Light"/>
                <a:sym typeface="Montserrat Light"/>
              </a:rPr>
              <a:t>The Drinking Water Providers Partnership</a:t>
            </a:r>
            <a:endParaRPr dirty="0"/>
          </a:p>
          <a:p>
            <a:pPr marL="0" marR="0" lvl="0" indent="0" algn="l" rtl="0">
              <a:lnSpc>
                <a:spcPct val="100000"/>
              </a:lnSpc>
              <a:spcBef>
                <a:spcPts val="0"/>
              </a:spcBef>
              <a:spcAft>
                <a:spcPts val="0"/>
              </a:spcAft>
              <a:buClr>
                <a:srgbClr val="000000"/>
              </a:buClr>
              <a:buSzPts val="2000"/>
              <a:buFont typeface="Arial"/>
              <a:buNone/>
            </a:pPr>
            <a:endParaRPr sz="1550" b="0" i="0" u="none" strike="noStrike" cap="none" dirty="0">
              <a:solidFill>
                <a:srgbClr val="2E75B5"/>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2000"/>
              <a:buFont typeface="Arial"/>
              <a:buNone/>
            </a:pPr>
            <a:r>
              <a:rPr lang="en-US" sz="1550" b="1" i="0" u="none" strike="noStrike" cap="none" dirty="0">
                <a:solidFill>
                  <a:srgbClr val="0079AE"/>
                </a:solidFill>
                <a:latin typeface="Montserrat"/>
                <a:ea typeface="Montserrat"/>
                <a:cs typeface="Montserrat"/>
                <a:sym typeface="Montserrat"/>
              </a:rPr>
              <a:t>Shasta </a:t>
            </a:r>
            <a:r>
              <a:rPr lang="en-US" sz="1550" b="1" i="0" u="none" strike="noStrike" cap="none" dirty="0" err="1">
                <a:solidFill>
                  <a:srgbClr val="0079AE"/>
                </a:solidFill>
                <a:latin typeface="Montserrat"/>
                <a:ea typeface="Montserrat"/>
                <a:cs typeface="Montserrat"/>
                <a:sym typeface="Montserrat"/>
              </a:rPr>
              <a:t>Ferranto</a:t>
            </a:r>
            <a:r>
              <a:rPr lang="en-US" sz="1550" b="1" i="0" u="none" strike="noStrike" cap="none" dirty="0">
                <a:solidFill>
                  <a:srgbClr val="0079AE"/>
                </a:solidFill>
                <a:latin typeface="Montserrat"/>
                <a:ea typeface="Montserrat"/>
                <a:cs typeface="Montserrat"/>
                <a:sym typeface="Montserrat"/>
              </a:rPr>
              <a:t>, USDA Forest Service</a:t>
            </a:r>
            <a:endParaRPr dirty="0"/>
          </a:p>
          <a:p>
            <a:pPr marL="0" marR="0" lvl="0" indent="0" algn="l" rtl="0">
              <a:lnSpc>
                <a:spcPct val="150000"/>
              </a:lnSpc>
              <a:spcBef>
                <a:spcPts val="0"/>
              </a:spcBef>
              <a:spcAft>
                <a:spcPts val="0"/>
              </a:spcAft>
              <a:buNone/>
            </a:pPr>
            <a:r>
              <a:rPr lang="en-US" sz="1550" b="0" i="0" u="none" strike="noStrike" cap="none" dirty="0">
                <a:solidFill>
                  <a:srgbClr val="0079AE"/>
                </a:solidFill>
                <a:latin typeface="Montserrat Light"/>
                <a:ea typeface="Montserrat Light"/>
                <a:cs typeface="Montserrat Light"/>
                <a:sym typeface="Montserrat Light"/>
              </a:rPr>
              <a:t>Wildfire Crisis, Pacific Northwest Region</a:t>
            </a:r>
            <a:endParaRPr dirty="0"/>
          </a:p>
          <a:p>
            <a:pPr marL="0" marR="0" lvl="0" indent="0" algn="l" rtl="0">
              <a:lnSpc>
                <a:spcPct val="100000"/>
              </a:lnSpc>
              <a:spcBef>
                <a:spcPts val="0"/>
              </a:spcBef>
              <a:spcAft>
                <a:spcPts val="0"/>
              </a:spcAft>
              <a:buClr>
                <a:srgbClr val="000000"/>
              </a:buClr>
              <a:buSzPts val="2000"/>
              <a:buFont typeface="Arial"/>
              <a:buNone/>
            </a:pPr>
            <a:endParaRPr sz="1550" b="1" i="0" u="none" strike="noStrike" cap="none" dirty="0">
              <a:solidFill>
                <a:srgbClr val="0079AE"/>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000"/>
              <a:buFont typeface="Arial"/>
              <a:buNone/>
            </a:pPr>
            <a:r>
              <a:rPr lang="en-US" sz="1550" b="1" i="0" u="none" strike="noStrike" cap="none" dirty="0">
                <a:solidFill>
                  <a:srgbClr val="0079AE"/>
                </a:solidFill>
                <a:latin typeface="Montserrat"/>
                <a:ea typeface="Montserrat"/>
                <a:cs typeface="Montserrat"/>
                <a:sym typeface="Montserrat"/>
              </a:rPr>
              <a:t>Matt </a:t>
            </a:r>
            <a:r>
              <a:rPr lang="en-US" sz="1550" b="1" i="0" u="none" strike="noStrike" cap="none" dirty="0" err="1">
                <a:solidFill>
                  <a:srgbClr val="0079AE"/>
                </a:solidFill>
                <a:latin typeface="Montserrat"/>
                <a:ea typeface="Montserrat"/>
                <a:cs typeface="Montserrat"/>
                <a:sym typeface="Montserrat"/>
              </a:rPr>
              <a:t>Piccarello</a:t>
            </a:r>
            <a:r>
              <a:rPr lang="en-US" sz="1550" b="1" i="0" u="none" strike="noStrike" cap="none" dirty="0">
                <a:solidFill>
                  <a:srgbClr val="0079AE"/>
                </a:solidFill>
                <a:latin typeface="Montserrat"/>
                <a:ea typeface="Montserrat"/>
                <a:cs typeface="Montserrat"/>
                <a:sym typeface="Montserrat"/>
              </a:rPr>
              <a:t>, Rio Grande Water Fund and                                  </a:t>
            </a:r>
            <a:br>
              <a:rPr lang="en-US" sz="1550" b="1" i="0" u="none" strike="noStrike" cap="none" dirty="0">
                <a:solidFill>
                  <a:srgbClr val="0079AE"/>
                </a:solidFill>
                <a:latin typeface="Montserrat"/>
                <a:ea typeface="Montserrat"/>
                <a:cs typeface="Montserrat"/>
                <a:sym typeface="Montserrat"/>
              </a:rPr>
            </a:br>
            <a:r>
              <a:rPr lang="en-US" sz="1550" b="1" i="0" u="none" strike="noStrike" cap="none" dirty="0">
                <a:solidFill>
                  <a:srgbClr val="0079AE"/>
                </a:solidFill>
                <a:latin typeface="Montserrat"/>
                <a:ea typeface="Montserrat"/>
                <a:cs typeface="Montserrat"/>
                <a:sym typeface="Montserrat"/>
              </a:rPr>
              <a:t>The Nature Conservancy</a:t>
            </a:r>
            <a:endParaRPr dirty="0"/>
          </a:p>
          <a:p>
            <a:pPr marL="0" marR="0" lvl="0" indent="0" algn="l" rtl="0">
              <a:lnSpc>
                <a:spcPct val="100000"/>
              </a:lnSpc>
              <a:spcBef>
                <a:spcPts val="0"/>
              </a:spcBef>
              <a:spcAft>
                <a:spcPts val="0"/>
              </a:spcAft>
              <a:buClr>
                <a:srgbClr val="000000"/>
              </a:buClr>
              <a:buSzPts val="2000"/>
              <a:buFont typeface="Arial"/>
              <a:buNone/>
            </a:pPr>
            <a:r>
              <a:rPr lang="en-US" sz="1550" b="0" i="0" u="none" strike="noStrike" cap="none" dirty="0">
                <a:solidFill>
                  <a:srgbClr val="0079AE"/>
                </a:solidFill>
                <a:latin typeface="Montserrat"/>
                <a:ea typeface="Montserrat"/>
                <a:cs typeface="Montserrat"/>
                <a:sym typeface="Montserrat"/>
              </a:rPr>
              <a:t>The Rio Grande Water Fund: Adapting to meet the moment</a:t>
            </a:r>
            <a:endParaRPr dirty="0"/>
          </a:p>
          <a:p>
            <a:pPr marL="0" marR="0" lvl="0" indent="0" algn="l" rtl="0">
              <a:lnSpc>
                <a:spcPct val="100000"/>
              </a:lnSpc>
              <a:spcBef>
                <a:spcPts val="0"/>
              </a:spcBef>
              <a:spcAft>
                <a:spcPts val="0"/>
              </a:spcAft>
              <a:buClr>
                <a:srgbClr val="000000"/>
              </a:buClr>
              <a:buSzPts val="2000"/>
              <a:buFont typeface="Arial"/>
              <a:buNone/>
            </a:pPr>
            <a:endParaRPr sz="1550" b="0" i="0" u="none" strike="noStrike" cap="none" dirty="0">
              <a:solidFill>
                <a:srgbClr val="0079AE"/>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000"/>
              <a:buFont typeface="Arial"/>
              <a:buNone/>
            </a:pPr>
            <a:r>
              <a:rPr lang="en-US" sz="1550" b="1" i="0" u="none" strike="noStrike" cap="none" dirty="0">
                <a:solidFill>
                  <a:srgbClr val="0079AE"/>
                </a:solidFill>
                <a:latin typeface="Montserrat"/>
                <a:ea typeface="Montserrat"/>
                <a:cs typeface="Montserrat"/>
                <a:sym typeface="Montserrat"/>
              </a:rPr>
              <a:t>Julie Harvey, Oregon DEQ</a:t>
            </a:r>
            <a:endParaRPr dirty="0"/>
          </a:p>
          <a:p>
            <a:pPr marL="0" marR="0" lvl="0" indent="0" algn="l" rtl="0">
              <a:lnSpc>
                <a:spcPct val="100000"/>
              </a:lnSpc>
              <a:spcBef>
                <a:spcPts val="0"/>
              </a:spcBef>
              <a:spcAft>
                <a:spcPts val="0"/>
              </a:spcAft>
              <a:buClr>
                <a:srgbClr val="000000"/>
              </a:buClr>
              <a:buSzPts val="2000"/>
              <a:buFont typeface="Arial"/>
              <a:buNone/>
            </a:pPr>
            <a:r>
              <a:rPr lang="en-US" sz="1550" b="1" i="0" u="none" strike="noStrike" cap="none" dirty="0">
                <a:solidFill>
                  <a:srgbClr val="0079AE"/>
                </a:solidFill>
                <a:latin typeface="Montserrat"/>
                <a:ea typeface="Montserrat"/>
                <a:cs typeface="Montserrat"/>
                <a:sym typeface="Montserrat"/>
              </a:rPr>
              <a:t>Drinking Water Protection – Watershed Management</a:t>
            </a:r>
            <a:endParaRPr dirty="0"/>
          </a:p>
          <a:p>
            <a:pPr marL="0" marR="0" lvl="0" indent="0" algn="l" rtl="0">
              <a:lnSpc>
                <a:spcPct val="100000"/>
              </a:lnSpc>
              <a:spcBef>
                <a:spcPts val="0"/>
              </a:spcBef>
              <a:spcAft>
                <a:spcPts val="0"/>
              </a:spcAft>
              <a:buNone/>
            </a:pPr>
            <a:r>
              <a:rPr lang="en-US" sz="1550" b="0" i="0" u="none" strike="noStrike" cap="none" dirty="0">
                <a:solidFill>
                  <a:srgbClr val="2E75B5"/>
                </a:solidFill>
                <a:latin typeface="Montserrat Light"/>
                <a:ea typeface="Montserrat Light"/>
                <a:cs typeface="Montserrat Light"/>
                <a:sym typeface="Montserrat Light"/>
              </a:rPr>
              <a:t>State Source Water Program Perspective</a:t>
            </a:r>
            <a:endParaRPr dirty="0"/>
          </a:p>
          <a:p>
            <a:pPr marL="0" marR="0" lvl="0" indent="0" algn="l" rtl="0">
              <a:lnSpc>
                <a:spcPct val="100000"/>
              </a:lnSpc>
              <a:spcBef>
                <a:spcPts val="0"/>
              </a:spcBef>
              <a:spcAft>
                <a:spcPts val="0"/>
              </a:spcAft>
              <a:buClr>
                <a:srgbClr val="000000"/>
              </a:buClr>
              <a:buSzPts val="2000"/>
              <a:buFont typeface="Arial"/>
              <a:buNone/>
            </a:pPr>
            <a:endParaRPr sz="1550" b="0" i="0" u="none" strike="noStrike" cap="none" dirty="0">
              <a:solidFill>
                <a:srgbClr val="0079AE"/>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2000"/>
              <a:buFont typeface="Arial"/>
              <a:buNone/>
            </a:pPr>
            <a:r>
              <a:rPr lang="en-US" sz="1550" b="1" i="0" u="none" strike="noStrike" cap="none" dirty="0">
                <a:solidFill>
                  <a:srgbClr val="0079AE"/>
                </a:solidFill>
                <a:latin typeface="Montserrat"/>
                <a:ea typeface="Montserrat"/>
                <a:cs typeface="Montserrat"/>
                <a:sym typeface="Montserrat"/>
              </a:rPr>
              <a:t>Kathy Hawes, Southeastern Partnership for Forests and Water</a:t>
            </a:r>
            <a:endParaRPr sz="15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550" b="0" i="0" u="none" strike="noStrike" cap="none" dirty="0">
                <a:solidFill>
                  <a:srgbClr val="0079AE"/>
                </a:solidFill>
                <a:latin typeface="Montserrat Light"/>
                <a:ea typeface="Montserrat Light"/>
                <a:cs typeface="Montserrat Light"/>
                <a:sym typeface="Montserrat Light"/>
              </a:rPr>
              <a:t>Question &amp; Answer; Final Reflections </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0" y="385024"/>
            <a:ext cx="8845062" cy="1055849"/>
          </a:xfrm>
        </p:spPr>
        <p:txBody>
          <a:bodyPr>
            <a:normAutofit/>
          </a:bodyPr>
          <a:lstStyle/>
          <a:p>
            <a:r>
              <a:rPr lang="en-US" dirty="0">
                <a:solidFill>
                  <a:schemeClr val="tx2"/>
                </a:solidFill>
              </a:rPr>
              <a:t>Partnership Origin</a:t>
            </a:r>
          </a:p>
        </p:txBody>
      </p:sp>
      <p:sp>
        <p:nvSpPr>
          <p:cNvPr id="3" name="Content Placeholder 2"/>
          <p:cNvSpPr>
            <a:spLocks noGrp="1"/>
          </p:cNvSpPr>
          <p:nvPr>
            <p:ph idx="1"/>
          </p:nvPr>
        </p:nvSpPr>
        <p:spPr>
          <a:xfrm>
            <a:off x="609600" y="1440873"/>
            <a:ext cx="10972800" cy="4685291"/>
          </a:xfrm>
        </p:spPr>
        <p:txBody>
          <a:bodyPr>
            <a:normAutofit/>
          </a:bodyPr>
          <a:lstStyle/>
          <a:p>
            <a:pPr>
              <a:buFont typeface="Arial" panose="020B0604020202020204" pitchFamily="34" charset="0"/>
              <a:buChar char="•"/>
            </a:pPr>
            <a:r>
              <a:rPr lang="en-US" sz="2800" dirty="0">
                <a:solidFill>
                  <a:schemeClr val="tx2"/>
                </a:solidFill>
              </a:rPr>
              <a:t> In 2015, a regional partnership officially formed in response to the grassroots partnerships’ request for a funding source</a:t>
            </a:r>
          </a:p>
          <a:p>
            <a:pPr>
              <a:buFont typeface="Arial" panose="020B0604020202020204" pitchFamily="34" charset="0"/>
              <a:buChar char="•"/>
            </a:pPr>
            <a:r>
              <a:rPr lang="en-US" sz="2800" dirty="0">
                <a:solidFill>
                  <a:schemeClr val="tx2"/>
                </a:solidFill>
              </a:rPr>
              <a:t>Oregon Department of Environmental Quality, Washington Department of Health, Environmental Protection Agency, Bureau of Land Management, and Wild Earth Guardians joined and pooled financial and in-kind resources in 2015</a:t>
            </a:r>
          </a:p>
          <a:p>
            <a:pPr>
              <a:buFont typeface="Arial" panose="020B0604020202020204" pitchFamily="34" charset="0"/>
              <a:buChar char="•"/>
            </a:pPr>
            <a:r>
              <a:rPr lang="en-US" sz="2800" dirty="0">
                <a:solidFill>
                  <a:schemeClr val="tx2"/>
                </a:solidFill>
              </a:rPr>
              <a:t>The Freshwater Trust joined in 2018</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84944"/>
            <a:ext cx="12192000" cy="1873056"/>
          </a:xfrm>
          <a:prstGeom prst="rect">
            <a:avLst/>
          </a:prstGeom>
        </p:spPr>
      </p:pic>
      <p:pic>
        <p:nvPicPr>
          <p:cNvPr id="12" name="Picture 11" descr="Partner logo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6601" y="5097370"/>
            <a:ext cx="11418798" cy="1280271"/>
          </a:xfrm>
          <a:prstGeom prst="rect">
            <a:avLst/>
          </a:prstGeom>
        </p:spPr>
      </p:pic>
    </p:spTree>
    <p:extLst>
      <p:ext uri="{BB962C8B-B14F-4D97-AF65-F5344CB8AC3E}">
        <p14:creationId xmlns:p14="http://schemas.microsoft.com/office/powerpoint/2010/main" val="2527151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tx2"/>
                </a:solidFill>
              </a:rPr>
              <a:t>Drinking Water Providers Partnership Goals</a:t>
            </a:r>
          </a:p>
        </p:txBody>
      </p:sp>
      <p:sp>
        <p:nvSpPr>
          <p:cNvPr id="3" name="Content Placeholder 2"/>
          <p:cNvSpPr>
            <a:spLocks noGrp="1"/>
          </p:cNvSpPr>
          <p:nvPr>
            <p:ph sz="half" idx="1"/>
          </p:nvPr>
        </p:nvSpPr>
        <p:spPr/>
        <p:txBody>
          <a:bodyPr>
            <a:normAutofit lnSpcReduction="10000"/>
          </a:bodyPr>
          <a:lstStyle/>
          <a:p>
            <a:pPr>
              <a:lnSpc>
                <a:spcPct val="100000"/>
              </a:lnSpc>
              <a:buFont typeface="Arial" panose="020B0604020202020204" pitchFamily="34" charset="0"/>
              <a:buChar char="•"/>
            </a:pPr>
            <a:r>
              <a:rPr lang="en-US" dirty="0">
                <a:solidFill>
                  <a:schemeClr val="tx2"/>
                </a:solidFill>
              </a:rPr>
              <a:t>Restore and protect the health of watersheds communities depend upon for drinking water while also benefiting aquatic and riparian ecosystems, including the native fish that inhabit them.</a:t>
            </a:r>
          </a:p>
          <a:p>
            <a:pPr marL="0" indent="0">
              <a:lnSpc>
                <a:spcPct val="100000"/>
              </a:lnSpc>
              <a:buNone/>
            </a:pPr>
            <a:r>
              <a:rPr lang="en-US" sz="1000" dirty="0">
                <a:solidFill>
                  <a:schemeClr val="tx2"/>
                </a:solidFill>
              </a:rPr>
              <a:t> </a:t>
            </a:r>
          </a:p>
          <a:p>
            <a:pPr>
              <a:lnSpc>
                <a:spcPct val="100000"/>
              </a:lnSpc>
              <a:buFont typeface="Arial" panose="020B0604020202020204" pitchFamily="34" charset="0"/>
              <a:buChar char="•"/>
            </a:pPr>
            <a:r>
              <a:rPr lang="en-US" dirty="0">
                <a:solidFill>
                  <a:schemeClr val="tx2"/>
                </a:solidFill>
              </a:rPr>
              <a:t>Encourage and support local partnerships between water providers and restoration practitioners.</a:t>
            </a:r>
          </a:p>
          <a:p>
            <a:pPr marL="457200" indent="-457200">
              <a:lnSpc>
                <a:spcPct val="100000"/>
              </a:lnSpc>
              <a:buFont typeface="+mj-lt"/>
              <a:buAutoNum type="arabicPeriod" startAt="2"/>
            </a:pPr>
            <a:endParaRPr lang="en-US" dirty="0"/>
          </a:p>
          <a:p>
            <a:pPr>
              <a:buFont typeface="Arial" panose="020B0604020202020204" pitchFamily="34" charset="0"/>
              <a:buChar char="•"/>
            </a:pPr>
            <a:endParaRPr lang="en-US" dirty="0"/>
          </a:p>
          <a:p>
            <a:endParaRPr lang="en-US" sz="2400" dirty="0"/>
          </a:p>
        </p:txBody>
      </p:sp>
      <p:pic>
        <p:nvPicPr>
          <p:cNvPr id="7" name="Content Placeholder 6" descr="Mountains and lake"/>
          <p:cNvPicPr>
            <a:picLocks noGrp="1" noChangeAspect="1"/>
          </p:cNvPicPr>
          <p:nvPr/>
        </p:nvPicPr>
        <p:blipFill>
          <a:blip r:embed="rId2" cstate="email">
            <a:extLst>
              <a:ext uri="{28A0092B-C50C-407E-A947-70E740481C1C}">
                <a14:useLocalDpi xmlns:a14="http://schemas.microsoft.com/office/drawing/2010/main"/>
              </a:ext>
            </a:extLst>
          </a:blip>
          <a:stretch>
            <a:fillRect/>
          </a:stretch>
        </p:blipFill>
        <p:spPr>
          <a:xfrm>
            <a:off x="6337300" y="2081598"/>
            <a:ext cx="5105400" cy="2756149"/>
          </a:xfrm>
          <a:prstGeom prst="rect">
            <a:avLst/>
          </a:prstGeom>
        </p:spPr>
      </p:pic>
    </p:spTree>
    <p:extLst>
      <p:ext uri="{BB962C8B-B14F-4D97-AF65-F5344CB8AC3E}">
        <p14:creationId xmlns:p14="http://schemas.microsoft.com/office/powerpoint/2010/main" val="2905207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8"/>
            <a:ext cx="8229600" cy="715962"/>
          </a:xfrm>
        </p:spPr>
        <p:txBody>
          <a:bodyPr>
            <a:normAutofit fontScale="90000"/>
          </a:bodyPr>
          <a:lstStyle/>
          <a:p>
            <a:r>
              <a:rPr lang="en-US" dirty="0"/>
              <a:t>Geographic Eligibility</a:t>
            </a:r>
          </a:p>
        </p:txBody>
      </p:sp>
      <p:sp>
        <p:nvSpPr>
          <p:cNvPr id="5" name="Content Placeholder 4"/>
          <p:cNvSpPr>
            <a:spLocks noGrp="1"/>
          </p:cNvSpPr>
          <p:nvPr>
            <p:ph sz="half" idx="1"/>
          </p:nvPr>
        </p:nvSpPr>
        <p:spPr>
          <a:xfrm>
            <a:off x="985520" y="990600"/>
            <a:ext cx="5313680" cy="5638800"/>
          </a:xfrm>
          <a:prstGeom prst="rect">
            <a:avLst/>
          </a:prstGeom>
        </p:spPr>
        <p:txBody>
          <a:bodyPr>
            <a:noAutofit/>
          </a:bodyPr>
          <a:lstStyle/>
          <a:p>
            <a:pPr>
              <a:spcBef>
                <a:spcPts val="0"/>
              </a:spcBef>
            </a:pPr>
            <a:r>
              <a:rPr lang="en-US" sz="2400" dirty="0">
                <a:latin typeface="+mj-lt"/>
              </a:rPr>
              <a:t>Anyone can apply for funds</a:t>
            </a:r>
          </a:p>
          <a:p>
            <a:pPr>
              <a:spcBef>
                <a:spcPts val="0"/>
              </a:spcBef>
            </a:pPr>
            <a:r>
              <a:rPr lang="en-US" sz="2400" dirty="0">
                <a:latin typeface="+mj-lt"/>
              </a:rPr>
              <a:t>Projects located in a public drinking water watershed in Oregon or Washington. </a:t>
            </a:r>
          </a:p>
          <a:p>
            <a:pPr>
              <a:spcBef>
                <a:spcPts val="0"/>
              </a:spcBef>
            </a:pPr>
            <a:r>
              <a:rPr lang="en-US" sz="2400" dirty="0">
                <a:latin typeface="+mj-lt"/>
              </a:rPr>
              <a:t>For best consideration, projects should be: </a:t>
            </a:r>
          </a:p>
          <a:p>
            <a:pPr lvl="1">
              <a:spcBef>
                <a:spcPts val="0"/>
              </a:spcBef>
              <a:buFont typeface="Courier New" panose="02070309020205020404" pitchFamily="49" charset="0"/>
              <a:buChar char="o"/>
            </a:pPr>
            <a:r>
              <a:rPr lang="en-US" dirty="0">
                <a:latin typeface="+mj-lt"/>
              </a:rPr>
              <a:t>in or near a USFS priority watershed.  </a:t>
            </a:r>
          </a:p>
          <a:p>
            <a:pPr lvl="1">
              <a:spcBef>
                <a:spcPts val="0"/>
              </a:spcBef>
              <a:buFont typeface="Courier New" panose="02070309020205020404" pitchFamily="49" charset="0"/>
              <a:buChar char="o"/>
            </a:pPr>
            <a:r>
              <a:rPr lang="en-US" dirty="0">
                <a:latin typeface="+mj-lt"/>
              </a:rPr>
              <a:t>in or near a BLM priority watershed.  </a:t>
            </a:r>
          </a:p>
          <a:p>
            <a:pPr lvl="1">
              <a:spcBef>
                <a:spcPts val="0"/>
              </a:spcBef>
              <a:buFont typeface="Courier New" panose="02070309020205020404" pitchFamily="49" charset="0"/>
              <a:buChar char="o"/>
            </a:pPr>
            <a:r>
              <a:rPr lang="en-US" dirty="0">
                <a:latin typeface="+mj-lt"/>
              </a:rPr>
              <a:t>in Oregon, be in a sensitive area identified in an updated source water assessment delineation.  </a:t>
            </a:r>
          </a:p>
          <a:p>
            <a:endParaRPr lang="en-US" sz="2400" dirty="0"/>
          </a:p>
        </p:txBody>
      </p:sp>
      <p:pic>
        <p:nvPicPr>
          <p:cNvPr id="6" name="Content Placeholder 5" descr="Lake through the trees">
            <a:extLst>
              <a:ext uri="{FF2B5EF4-FFF2-40B4-BE49-F238E27FC236}">
                <a16:creationId xmlns:a16="http://schemas.microsoft.com/office/drawing/2014/main" id="{10F360D4-3ADC-A9C5-9870-490969B0488C}"/>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7691120" y="1048174"/>
            <a:ext cx="3139439" cy="5581226"/>
          </a:xfrm>
          <a:prstGeom prst="rect">
            <a:avLst/>
          </a:prstGeom>
        </p:spPr>
      </p:pic>
    </p:spTree>
    <p:extLst>
      <p:ext uri="{BB962C8B-B14F-4D97-AF65-F5344CB8AC3E}">
        <p14:creationId xmlns:p14="http://schemas.microsoft.com/office/powerpoint/2010/main" val="2174376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DWPP Project Types</a:t>
            </a:r>
          </a:p>
        </p:txBody>
      </p:sp>
      <p:sp>
        <p:nvSpPr>
          <p:cNvPr id="3" name="Content Placeholder 2"/>
          <p:cNvSpPr>
            <a:spLocks noGrp="1"/>
          </p:cNvSpPr>
          <p:nvPr>
            <p:ph sz="half" idx="1"/>
          </p:nvPr>
        </p:nvSpPr>
        <p:spPr>
          <a:xfrm>
            <a:off x="1981200" y="1600201"/>
            <a:ext cx="4038600" cy="4525963"/>
          </a:xfrm>
          <a:prstGeom prst="rect">
            <a:avLst/>
          </a:prstGeom>
        </p:spPr>
        <p:txBody>
          <a:bodyPr>
            <a:normAutofit lnSpcReduction="10000"/>
          </a:bodyPr>
          <a:lstStyle/>
          <a:p>
            <a:pPr>
              <a:buFont typeface="Arial" panose="020B0604020202020204" pitchFamily="34" charset="0"/>
              <a:buChar char="•"/>
            </a:pPr>
            <a:r>
              <a:rPr lang="en-US" sz="2600" dirty="0"/>
              <a:t>Activities may include feasibility analyses, planning, design, outreach, education, and monitoring.  </a:t>
            </a:r>
          </a:p>
          <a:p>
            <a:pPr>
              <a:buFont typeface="Arial" panose="020B0604020202020204" pitchFamily="34" charset="0"/>
              <a:buChar char="•"/>
            </a:pPr>
            <a:r>
              <a:rPr lang="en-US" sz="2600" dirty="0"/>
              <a:t>Work addresses water quality or quantity issues within a public drinking water system, benefiting native fish and their habitat. </a:t>
            </a:r>
          </a:p>
        </p:txBody>
      </p:sp>
      <p:pic>
        <p:nvPicPr>
          <p:cNvPr id="9" name="Picture 2" descr="Tracor digging by stream"/>
          <p:cNvPicPr>
            <a:picLocks noGrp="1" noChangeAspect="1" noChangeArrowheads="1"/>
          </p:cNvPicPr>
          <p:nvPr>
            <p:ph sz="half" idx="2"/>
          </p:nvPr>
        </p:nvPicPr>
        <p:blipFill rotWithShape="1">
          <a:blip r:embed="rId2" cstate="email">
            <a:extLst>
              <a:ext uri="{28A0092B-C50C-407E-A947-70E740481C1C}">
                <a14:useLocalDpi xmlns:a14="http://schemas.microsoft.com/office/drawing/2010/main"/>
              </a:ext>
            </a:extLst>
          </a:blip>
          <a:srcRect/>
          <a:stretch/>
        </p:blipFill>
        <p:spPr bwMode="auto">
          <a:xfrm>
            <a:off x="6858000" y="1600200"/>
            <a:ext cx="2926746" cy="2529503"/>
          </a:xfrm>
          <a:prstGeom prst="rect">
            <a:avLst/>
          </a:prstGeom>
          <a:noFill/>
          <a:ln w="9525">
            <a:noFill/>
            <a:miter lim="800000"/>
            <a:headEnd/>
            <a:tailEnd/>
          </a:ln>
        </p:spPr>
      </p:pic>
      <p:pic>
        <p:nvPicPr>
          <p:cNvPr id="10" name="Content Placeholder 4" descr="Fish nesting"/>
          <p:cNvPicPr>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0" y="4419601"/>
            <a:ext cx="2926746" cy="1969537"/>
          </a:xfrm>
          <a:prstGeom prst="rect">
            <a:avLst/>
          </a:prstGeom>
          <a:noFill/>
          <a:ln w="9525">
            <a:noFill/>
            <a:miter lim="800000"/>
            <a:headEnd/>
            <a:tailEnd/>
          </a:ln>
        </p:spPr>
      </p:pic>
    </p:spTree>
    <p:extLst>
      <p:ext uri="{BB962C8B-B14F-4D97-AF65-F5344CB8AC3E}">
        <p14:creationId xmlns:p14="http://schemas.microsoft.com/office/powerpoint/2010/main" val="5877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450" y="256568"/>
            <a:ext cx="10364451" cy="705458"/>
          </a:xfrm>
        </p:spPr>
        <p:txBody>
          <a:bodyPr>
            <a:normAutofit fontScale="90000"/>
          </a:bodyPr>
          <a:lstStyle/>
          <a:p>
            <a:r>
              <a:rPr lang="en-US" dirty="0"/>
              <a:t>DWPP Restoration Investments</a:t>
            </a:r>
          </a:p>
        </p:txBody>
      </p:sp>
      <p:sp>
        <p:nvSpPr>
          <p:cNvPr id="3" name="Content Placeholder 2"/>
          <p:cNvSpPr>
            <a:spLocks noGrp="1"/>
          </p:cNvSpPr>
          <p:nvPr>
            <p:ph idx="1"/>
          </p:nvPr>
        </p:nvSpPr>
        <p:spPr>
          <a:xfrm>
            <a:off x="613149" y="1745911"/>
            <a:ext cx="5029826" cy="4955513"/>
          </a:xfrm>
        </p:spPr>
        <p:txBody>
          <a:bodyPr>
            <a:normAutofit/>
          </a:bodyPr>
          <a:lstStyle/>
          <a:p>
            <a:r>
              <a:rPr lang="en-US" sz="2800" dirty="0">
                <a:solidFill>
                  <a:schemeClr val="tx2"/>
                </a:solidFill>
              </a:rPr>
              <a:t>The partnership is 8 years old. </a:t>
            </a:r>
          </a:p>
          <a:p>
            <a:r>
              <a:rPr lang="en-US" sz="2800" dirty="0">
                <a:solidFill>
                  <a:schemeClr val="tx2"/>
                </a:solidFill>
              </a:rPr>
              <a:t>During that time, we invested in 118 projects</a:t>
            </a:r>
          </a:p>
          <a:p>
            <a:r>
              <a:rPr lang="en-US" sz="2800" dirty="0">
                <a:solidFill>
                  <a:schemeClr val="tx2"/>
                </a:solidFill>
              </a:rPr>
              <a:t>We invested approximately $6M in partner funds.  </a:t>
            </a:r>
          </a:p>
        </p:txBody>
      </p:sp>
      <p:pic>
        <p:nvPicPr>
          <p:cNvPr id="6" name="Picture 5" descr="Partnership map">
            <a:extLst>
              <a:ext uri="{FF2B5EF4-FFF2-40B4-BE49-F238E27FC236}">
                <a16:creationId xmlns:a16="http://schemas.microsoft.com/office/drawing/2014/main" id="{2F3207A6-67B6-4BCE-0062-663D53F8D20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71920" y="1381760"/>
            <a:ext cx="4444095" cy="4955512"/>
          </a:xfrm>
          <a:prstGeom prst="rect">
            <a:avLst/>
          </a:prstGeom>
        </p:spPr>
      </p:pic>
    </p:spTree>
    <p:extLst>
      <p:ext uri="{BB962C8B-B14F-4D97-AF65-F5344CB8AC3E}">
        <p14:creationId xmlns:p14="http://schemas.microsoft.com/office/powerpoint/2010/main" val="2270170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DWPP PROJECTS</a:t>
            </a:r>
          </a:p>
        </p:txBody>
      </p:sp>
      <p:pic>
        <p:nvPicPr>
          <p:cNvPr id="4" name="Picture 3" descr="Bridge in wood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744" y="1650602"/>
            <a:ext cx="3004779" cy="2044621"/>
          </a:xfrm>
          <a:prstGeom prst="rect">
            <a:avLst/>
          </a:prstGeom>
        </p:spPr>
      </p:pic>
      <p:sp>
        <p:nvSpPr>
          <p:cNvPr id="5" name="TextBox 4"/>
          <p:cNvSpPr txBox="1"/>
          <p:nvPr/>
        </p:nvSpPr>
        <p:spPr>
          <a:xfrm>
            <a:off x="165744" y="3762520"/>
            <a:ext cx="300477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We fixed a migration barrier at Grant Ck for the Town of Glide, Or</a:t>
            </a:r>
          </a:p>
        </p:txBody>
      </p:sp>
      <p:pic>
        <p:nvPicPr>
          <p:cNvPr id="6" name="Picture 5" descr="Camping are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3088" y="1650602"/>
            <a:ext cx="2799096" cy="2092190"/>
          </a:xfrm>
          <a:prstGeom prst="rect">
            <a:avLst/>
          </a:prstGeom>
        </p:spPr>
      </p:pic>
      <p:sp>
        <p:nvSpPr>
          <p:cNvPr id="7" name="TextBox 6"/>
          <p:cNvSpPr txBox="1"/>
          <p:nvPr/>
        </p:nvSpPr>
        <p:spPr>
          <a:xfrm>
            <a:off x="3329653" y="3834882"/>
            <a:ext cx="280253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We educated campers at Icicle Ck for the town of Leavenworth,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Wa</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Fence in wood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4749" y="1650602"/>
            <a:ext cx="2781082" cy="2092190"/>
          </a:xfrm>
          <a:prstGeom prst="rect">
            <a:avLst/>
          </a:prstGeom>
        </p:spPr>
      </p:pic>
      <p:sp>
        <p:nvSpPr>
          <p:cNvPr id="9" name="TextBox 8"/>
          <p:cNvSpPr txBox="1"/>
          <p:nvPr/>
        </p:nvSpPr>
        <p:spPr>
          <a:xfrm>
            <a:off x="6294750" y="3834882"/>
            <a:ext cx="278108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We excluded livestock from the Baker City, Or municipal watershed</a:t>
            </a:r>
          </a:p>
        </p:txBody>
      </p:sp>
      <p:pic>
        <p:nvPicPr>
          <p:cNvPr id="10" name="Picture 9" descr="Stream in for&#10;est"/>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38396" y="1650602"/>
            <a:ext cx="2725263" cy="2092190"/>
          </a:xfrm>
          <a:prstGeom prst="rect">
            <a:avLst/>
          </a:prstGeom>
        </p:spPr>
      </p:pic>
      <p:sp>
        <p:nvSpPr>
          <p:cNvPr id="11" name="TextBox 10"/>
          <p:cNvSpPr txBox="1"/>
          <p:nvPr/>
        </p:nvSpPr>
        <p:spPr>
          <a:xfrm>
            <a:off x="9238396" y="3863788"/>
            <a:ext cx="27252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We removed a road crossing barrier from the North Umpqua River for the town of Glide, Or</a:t>
            </a:r>
          </a:p>
        </p:txBody>
      </p:sp>
    </p:spTree>
    <p:extLst>
      <p:ext uri="{BB962C8B-B14F-4D97-AF65-F5344CB8AC3E}">
        <p14:creationId xmlns:p14="http://schemas.microsoft.com/office/powerpoint/2010/main" val="3762825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DWPP PROJECTS</a:t>
            </a:r>
          </a:p>
        </p:txBody>
      </p:sp>
      <p:pic>
        <p:nvPicPr>
          <p:cNvPr id="3" name="Picture 2" descr="Sediment map&#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47" y="1907453"/>
            <a:ext cx="3084976" cy="1365251"/>
          </a:xfrm>
          <a:prstGeom prst="rect">
            <a:avLst/>
          </a:prstGeom>
        </p:spPr>
      </p:pic>
      <p:sp>
        <p:nvSpPr>
          <p:cNvPr id="5" name="TextBox 4"/>
          <p:cNvSpPr txBox="1"/>
          <p:nvPr/>
        </p:nvSpPr>
        <p:spPr>
          <a:xfrm>
            <a:off x="165744" y="3762520"/>
            <a:ext cx="30047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We developed a sediment reduction project prioritization model for Medford, Or</a:t>
            </a:r>
          </a:p>
        </p:txBody>
      </p:sp>
      <p:pic>
        <p:nvPicPr>
          <p:cNvPr id="12" name="Picture 11" descr="Stream in woods&#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9653" y="1650603"/>
            <a:ext cx="2802531" cy="2098230"/>
          </a:xfrm>
          <a:prstGeom prst="rect">
            <a:avLst/>
          </a:prstGeom>
        </p:spPr>
      </p:pic>
      <p:sp>
        <p:nvSpPr>
          <p:cNvPr id="7" name="TextBox 6"/>
          <p:cNvSpPr txBox="1"/>
          <p:nvPr/>
        </p:nvSpPr>
        <p:spPr>
          <a:xfrm>
            <a:off x="3329653" y="3834882"/>
            <a:ext cx="280253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We added large wood to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Rickreal</a:t>
            </a:r>
            <a:r>
              <a:rPr kumimoji="0" lang="en-US" sz="1800" b="0" i="0" u="none" strike="noStrike" kern="1200" cap="none" spc="0" normalizeH="0" baseline="0" noProof="0" dirty="0">
                <a:ln>
                  <a:noFill/>
                </a:ln>
                <a:solidFill>
                  <a:prstClr val="white"/>
                </a:solidFill>
                <a:effectLst/>
                <a:uLnTx/>
                <a:uFillTx/>
                <a:latin typeface="Calibri"/>
                <a:ea typeface="+mn-ea"/>
                <a:cs typeface="+mn-cs"/>
              </a:rPr>
              <a:t> Creek for the City of Dallas, Or</a:t>
            </a:r>
          </a:p>
        </p:txBody>
      </p:sp>
      <p:pic>
        <p:nvPicPr>
          <p:cNvPr id="4" name="Picture 3" descr="Stream in woods&#10;">
            <a:extLst>
              <a:ext uri="{FF2B5EF4-FFF2-40B4-BE49-F238E27FC236}">
                <a16:creationId xmlns:a16="http://schemas.microsoft.com/office/drawing/2014/main" id="{4C38BF12-2F79-63C8-E822-8D691B2042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5489" y="1637705"/>
            <a:ext cx="2802531" cy="2101898"/>
          </a:xfrm>
          <a:prstGeom prst="rect">
            <a:avLst/>
          </a:prstGeom>
        </p:spPr>
      </p:pic>
      <p:sp>
        <p:nvSpPr>
          <p:cNvPr id="9" name="TextBox 8"/>
          <p:cNvSpPr txBox="1"/>
          <p:nvPr/>
        </p:nvSpPr>
        <p:spPr>
          <a:xfrm>
            <a:off x="6294750" y="3834882"/>
            <a:ext cx="278108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We restored the valley bottom elevation to return streamflow to floodplains in Deer Creek, South Fork McKenzie River, and McKenzie River for the City of Eugene, Or.</a:t>
            </a:r>
          </a:p>
        </p:txBody>
      </p:sp>
      <p:pic>
        <p:nvPicPr>
          <p:cNvPr id="14" name="Picture 13" descr="Workshop meeting&#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87150" y="1650602"/>
            <a:ext cx="2785334" cy="2089001"/>
          </a:xfrm>
          <a:prstGeom prst="rect">
            <a:avLst/>
          </a:prstGeom>
        </p:spPr>
      </p:pic>
      <p:sp>
        <p:nvSpPr>
          <p:cNvPr id="11" name="TextBox 10"/>
          <p:cNvSpPr txBox="1"/>
          <p:nvPr/>
        </p:nvSpPr>
        <p:spPr>
          <a:xfrm>
            <a:off x="9238396" y="3863788"/>
            <a:ext cx="272526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We continue to host workshops connecting drinking water providers with restoration practitioners and funding sources throughout Oregon and Washington</a:t>
            </a:r>
          </a:p>
        </p:txBody>
      </p:sp>
    </p:spTree>
    <p:extLst>
      <p:ext uri="{BB962C8B-B14F-4D97-AF65-F5344CB8AC3E}">
        <p14:creationId xmlns:p14="http://schemas.microsoft.com/office/powerpoint/2010/main" val="2099201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idx="4294967295"/>
          </p:nvPr>
        </p:nvSpPr>
        <p:spPr>
          <a:xfrm>
            <a:off x="1981200" y="218196"/>
            <a:ext cx="8229600" cy="6962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For More Information:  </a:t>
            </a:r>
          </a:p>
        </p:txBody>
      </p:sp>
      <p:sp>
        <p:nvSpPr>
          <p:cNvPr id="5" name="Rectangle 4"/>
          <p:cNvSpPr/>
          <p:nvPr/>
        </p:nvSpPr>
        <p:spPr>
          <a:xfrm>
            <a:off x="204716" y="1084631"/>
            <a:ext cx="11805313" cy="58477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https://geosinstitute.org/initiatives/dwpp/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James Capurso,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Regional Fisheries Biologist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Pacific Northwest Region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USDA Forest Service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jcapurso@usda.gov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Tonya Graham, Working Waters Director, Geos Institute, tonya@geosinstitute.org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Dan Brown, Environmental Review and Sediment Manager, EPA, brown.dan@epa.gov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Emily Johnson, Oregon Fisheries Lead, BLM, ekjohnson@blm.gov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Mike Brown, Oregon Hydrologist Lead, BLM, mebrown@blm.gov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Julie Harvey, Drinking Water Protection Coordinator, ODEQ, Julie.Harvey@deq.state.or.us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Nikki Guillot, Source Water Protection Manager, Washington Dept of Health, Nikki.Guillot@doh.wa.gov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Ryan Talbott, PNW Conservation Manager, </a:t>
            </a:r>
            <a:r>
              <a:rPr kumimoji="0" lang="en-US" sz="2000" b="0" i="0" u="none" strike="noStrike" kern="1200" cap="none" spc="0" normalizeH="0" baseline="0" noProof="0" dirty="0" err="1">
                <a:ln>
                  <a:noFill/>
                </a:ln>
                <a:solidFill>
                  <a:prstClr val="white"/>
                </a:solidFill>
                <a:effectLst/>
                <a:uLnTx/>
                <a:uFillTx/>
                <a:latin typeface="Calibri"/>
                <a:ea typeface="+mn-ea"/>
                <a:cs typeface="+mn-cs"/>
              </a:rPr>
              <a:t>WildEarth</a:t>
            </a:r>
            <a:r>
              <a:rPr kumimoji="0" lang="en-US" sz="2000" b="0" i="0" u="none" strike="noStrike" kern="1200" cap="none" spc="0" normalizeH="0" baseline="0" noProof="0" dirty="0">
                <a:ln>
                  <a:noFill/>
                </a:ln>
                <a:solidFill>
                  <a:prstClr val="white"/>
                </a:solidFill>
                <a:effectLst/>
                <a:uLnTx/>
                <a:uFillTx/>
                <a:latin typeface="Calibri"/>
                <a:ea typeface="+mn-ea"/>
                <a:cs typeface="+mn-cs"/>
              </a:rPr>
              <a:t> Guardians, rtalbott@wildearthguardians.org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Mark McCollister, Habitat Restoration Director, The Freshwater Trust, mark@thefreshwatertrust.org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descr="USFS shield logo&#1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46290" y="2491494"/>
            <a:ext cx="922854" cy="1054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510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NWC logo&#10;">
            <a:extLst>
              <a:ext uri="{FF2B5EF4-FFF2-40B4-BE49-F238E27FC236}">
                <a16:creationId xmlns:a16="http://schemas.microsoft.com/office/drawing/2014/main" id="{7D6CD5FF-597A-F931-D4F5-49D14D599A08}"/>
              </a:ext>
            </a:extLst>
          </p:cNvPr>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4">
                    <a14:imgEffect>
                      <a14:artisticPhotocopy/>
                    </a14:imgEffect>
                    <a14:imgEffect>
                      <a14:saturation sat="300000"/>
                    </a14:imgEffect>
                  </a14:imgLayer>
                </a14:imgProps>
              </a:ext>
              <a:ext uri="{28A0092B-C50C-407E-A947-70E740481C1C}">
                <a14:useLocalDpi xmlns:a14="http://schemas.microsoft.com/office/drawing/2010/main"/>
              </a:ext>
            </a:extLst>
          </a:blip>
          <a:srcRect/>
          <a:stretch/>
        </p:blipFill>
        <p:spPr>
          <a:xfrm>
            <a:off x="687691" y="1756529"/>
            <a:ext cx="4879028" cy="4546705"/>
          </a:xfrm>
          <a:prstGeom prst="rect">
            <a:avLst/>
          </a:prstGeom>
          <a:solidFill>
            <a:srgbClr val="214347"/>
          </a:solidFill>
        </p:spPr>
      </p:pic>
    </p:spTree>
    <p:extLst>
      <p:ext uri="{BB962C8B-B14F-4D97-AF65-F5344CB8AC3E}">
        <p14:creationId xmlns:p14="http://schemas.microsoft.com/office/powerpoint/2010/main" val="1422886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5DE9B6-4DE9-8DD7-446F-2DABA48B5B74}"/>
              </a:ext>
            </a:extLst>
          </p:cNvPr>
          <p:cNvSpPr>
            <a:spLocks noGrp="1"/>
          </p:cNvSpPr>
          <p:nvPr>
            <p:ph type="title"/>
          </p:nvPr>
        </p:nvSpPr>
        <p:spPr>
          <a:xfrm>
            <a:off x="331788" y="875031"/>
            <a:ext cx="2508515" cy="2228777"/>
          </a:xfrm>
        </p:spPr>
        <p:txBody>
          <a:bodyPr anchor="b">
            <a:normAutofit/>
          </a:bodyPr>
          <a:lstStyle/>
          <a:p>
            <a:r>
              <a:rPr lang="en-US" sz="3300" dirty="0"/>
              <a:t>Cohesive Wildland</a:t>
            </a:r>
            <a:br>
              <a:rPr lang="en-US" sz="3300" dirty="0"/>
            </a:br>
            <a:r>
              <a:rPr lang="en-US" sz="3300" dirty="0"/>
              <a:t>Fire Strategy</a:t>
            </a:r>
          </a:p>
        </p:txBody>
      </p:sp>
      <p:pic>
        <p:nvPicPr>
          <p:cNvPr id="7" name="Picture 6" descr="Fire science graphics&#10;">
            <a:extLst>
              <a:ext uri="{FF2B5EF4-FFF2-40B4-BE49-F238E27FC236}">
                <a16:creationId xmlns:a16="http://schemas.microsoft.com/office/drawing/2014/main" id="{46A24877-B102-5919-37A6-43183B46372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58815" y="767023"/>
            <a:ext cx="5293794" cy="4968356"/>
          </a:xfrm>
          <a:prstGeom prst="rect">
            <a:avLst/>
          </a:prstGeom>
          <a:noFill/>
        </p:spPr>
      </p:pic>
      <p:sp>
        <p:nvSpPr>
          <p:cNvPr id="12" name="Slide Number Placeholder 3">
            <a:extLst>
              <a:ext uri="{FF2B5EF4-FFF2-40B4-BE49-F238E27FC236}">
                <a16:creationId xmlns:a16="http://schemas.microsoft.com/office/drawing/2014/main" id="{D411112D-5ADB-941D-6FBD-C943E6FA73A8}"/>
              </a:ext>
            </a:extLst>
          </p:cNvPr>
          <p:cNvSpPr>
            <a:spLocks noGrp="1"/>
          </p:cNvSpPr>
          <p:nvPr>
            <p:ph type="sldNum" sz="quarter" idx="12"/>
          </p:nvPr>
        </p:nvSpPr>
        <p:spPr>
          <a:xfrm>
            <a:off x="11365993" y="6356350"/>
            <a:ext cx="630936"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D4885A8-DDA8-4FCF-AB25-DA8F78EC7557}"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9F4B2137-A4D0-3414-EDC0-24CF1138762C}"/>
              </a:ext>
            </a:extLst>
          </p:cNvPr>
          <p:cNvSpPr txBox="1"/>
          <p:nvPr/>
        </p:nvSpPr>
        <p:spPr>
          <a:xfrm>
            <a:off x="-82592" y="5535324"/>
            <a:ext cx="30749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venir Next LT Pro"/>
                <a:ea typeface="+mn-ea"/>
                <a:cs typeface="+mn-cs"/>
              </a:rPr>
              <a:t>April 2014</a:t>
            </a:r>
          </a:p>
        </p:txBody>
      </p:sp>
      <p:sp>
        <p:nvSpPr>
          <p:cNvPr id="3" name="TextBox 2">
            <a:extLst>
              <a:ext uri="{FF2B5EF4-FFF2-40B4-BE49-F238E27FC236}">
                <a16:creationId xmlns:a16="http://schemas.microsoft.com/office/drawing/2014/main" id="{02846093-DF43-F4F2-808E-08F605D0A871}"/>
              </a:ext>
            </a:extLst>
          </p:cNvPr>
          <p:cNvSpPr txBox="1"/>
          <p:nvPr/>
        </p:nvSpPr>
        <p:spPr>
          <a:xfrm>
            <a:off x="4958815" y="6291032"/>
            <a:ext cx="529379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214347"/>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https://www.forestsandrangelands.gov/strategy/</a:t>
            </a:r>
            <a:r>
              <a:rPr kumimoji="0" lang="en-US" sz="1800" b="0" i="0" u="none" strike="noStrike" kern="1200" cap="none" spc="0" normalizeH="0" baseline="0" noProof="0" dirty="0">
                <a:ln>
                  <a:noFill/>
                </a:ln>
                <a:solidFill>
                  <a:srgbClr val="214347"/>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kern="1200" cap="none" spc="0" normalizeH="0" baseline="0" noProof="0" dirty="0">
              <a:ln>
                <a:noFill/>
              </a:ln>
              <a:solidFill>
                <a:srgbClr val="214347"/>
              </a:solidFill>
              <a:effectLst/>
              <a:uLnTx/>
              <a:uFillTx/>
              <a:latin typeface="Avenir Next LT Pro"/>
              <a:ea typeface="+mn-ea"/>
              <a:cs typeface="+mn-cs"/>
            </a:endParaRPr>
          </a:p>
        </p:txBody>
      </p:sp>
    </p:spTree>
    <p:extLst>
      <p:ext uri="{BB962C8B-B14F-4D97-AF65-F5344CB8AC3E}">
        <p14:creationId xmlns:p14="http://schemas.microsoft.com/office/powerpoint/2010/main" val="871032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390" y="0"/>
            <a:ext cx="12350779" cy="7230632"/>
          </a:xfrm>
          <a:prstGeom prst="rect">
            <a:avLst/>
          </a:prstGeom>
          <a:noFill/>
          <a:ln>
            <a:noFill/>
          </a:ln>
        </p:spPr>
      </p:pic>
      <p:sp>
        <p:nvSpPr>
          <p:cNvPr id="142" name="Google Shape;142;p2"/>
          <p:cNvSpPr txBox="1">
            <a:spLocks noGrp="1"/>
          </p:cNvSpPr>
          <p:nvPr>
            <p:ph type="title" idx="4294967295"/>
          </p:nvPr>
        </p:nvSpPr>
        <p:spPr>
          <a:xfrm>
            <a:off x="609882" y="737090"/>
            <a:ext cx="9300264" cy="64633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0079AE"/>
                </a:solidFill>
                <a:effectLst/>
                <a:uLnTx/>
                <a:uFillTx/>
                <a:latin typeface="Montserrat"/>
                <a:ea typeface="Montserrat"/>
                <a:cs typeface="Montserrat"/>
                <a:sym typeface="Montserrat"/>
              </a:rPr>
              <a:t>National Source Water Collaborative</a:t>
            </a:r>
            <a:endParaRPr kumimoji="0" lang="en-US" sz="3600" b="0" i="0" u="none" strike="noStrike" kern="0" cap="none" spc="0" normalizeH="0" baseline="0" noProof="0" dirty="0">
              <a:ln>
                <a:noFill/>
              </a:ln>
              <a:solidFill>
                <a:srgbClr val="0079AE"/>
              </a:solidFill>
              <a:effectLst/>
              <a:uLnTx/>
              <a:uFillTx/>
              <a:latin typeface="Montserrat Light"/>
              <a:ea typeface="Montserrat Light"/>
              <a:cs typeface="Montserrat Light"/>
              <a:sym typeface="Montserrat Light"/>
            </a:endParaRPr>
          </a:p>
        </p:txBody>
      </p:sp>
      <p:sp>
        <p:nvSpPr>
          <p:cNvPr id="143" name="Google Shape;143;p2"/>
          <p:cNvSpPr txBox="1"/>
          <p:nvPr/>
        </p:nvSpPr>
        <p:spPr>
          <a:xfrm>
            <a:off x="241333" y="1449224"/>
            <a:ext cx="11966786" cy="170751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44546A"/>
              </a:buClr>
              <a:buSzPts val="1800"/>
              <a:buFont typeface="Arial"/>
              <a:buChar char="•"/>
            </a:pPr>
            <a:r>
              <a:rPr lang="en-US" sz="1800" b="0" i="0" u="none" strike="noStrike" cap="none" dirty="0">
                <a:solidFill>
                  <a:srgbClr val="44546A"/>
                </a:solidFill>
                <a:latin typeface="Montserrat Light"/>
                <a:ea typeface="Montserrat Light"/>
                <a:cs typeface="Montserrat Light"/>
                <a:sym typeface="Montserrat Light"/>
              </a:rPr>
              <a:t>30 national organizations uniting to protect America’s drinking water at the source​</a:t>
            </a:r>
            <a:endParaRPr sz="1800" b="0" i="0" u="none" strike="noStrike" cap="none" dirty="0">
              <a:solidFill>
                <a:srgbClr val="000000"/>
              </a:solidFill>
              <a:latin typeface="Montserrat Light"/>
              <a:ea typeface="Montserrat Light"/>
              <a:cs typeface="Montserrat Light"/>
              <a:sym typeface="Montserrat Light"/>
            </a:endParaRPr>
          </a:p>
          <a:p>
            <a:pPr marL="342900" marR="0" lvl="0" indent="-342900" algn="l" rtl="0">
              <a:lnSpc>
                <a:spcPct val="150000"/>
              </a:lnSpc>
              <a:spcBef>
                <a:spcPts val="0"/>
              </a:spcBef>
              <a:spcAft>
                <a:spcPts val="0"/>
              </a:spcAft>
              <a:buClr>
                <a:srgbClr val="44546A"/>
              </a:buClr>
              <a:buSzPts val="1800"/>
              <a:buFont typeface="Arial"/>
              <a:buChar char="•"/>
            </a:pPr>
            <a:r>
              <a:rPr lang="en-US" sz="1800" b="0" i="0" u="none" strike="noStrike" cap="none" dirty="0">
                <a:solidFill>
                  <a:srgbClr val="44546A"/>
                </a:solidFill>
                <a:latin typeface="Montserrat Light"/>
                <a:ea typeface="Montserrat Light"/>
                <a:cs typeface="Montserrat Light"/>
                <a:sym typeface="Montserrat Light"/>
              </a:rPr>
              <a:t>Combine strengths &amp; tools of diverse member orgs to protect drinking water sources for generations ​</a:t>
            </a:r>
            <a:endParaRPr sz="1800" b="0" i="0" u="none" strike="noStrike" cap="none" dirty="0">
              <a:solidFill>
                <a:srgbClr val="000000"/>
              </a:solidFill>
              <a:latin typeface="Montserrat Light"/>
              <a:ea typeface="Montserrat Light"/>
              <a:cs typeface="Montserrat Light"/>
              <a:sym typeface="Montserrat Light"/>
            </a:endParaRPr>
          </a:p>
          <a:p>
            <a:pPr marL="342900" marR="0" lvl="0" indent="-342900" algn="l" rtl="0">
              <a:lnSpc>
                <a:spcPct val="150000"/>
              </a:lnSpc>
              <a:spcBef>
                <a:spcPts val="0"/>
              </a:spcBef>
              <a:spcAft>
                <a:spcPts val="0"/>
              </a:spcAft>
              <a:buClr>
                <a:srgbClr val="44546A"/>
              </a:buClr>
              <a:buSzPts val="1800"/>
              <a:buFont typeface="Arial"/>
              <a:buChar char="•"/>
            </a:pPr>
            <a:r>
              <a:rPr lang="en-US" sz="1800" b="0" i="0" u="none" strike="noStrike" cap="none" dirty="0">
                <a:solidFill>
                  <a:srgbClr val="44546A"/>
                </a:solidFill>
                <a:latin typeface="Montserrat Light"/>
                <a:ea typeface="Montserrat Light"/>
                <a:cs typeface="Montserrat Light"/>
                <a:sym typeface="Montserrat Light"/>
              </a:rPr>
              <a:t>Leverage resources, identify synergy, sharing tools and information, supporting local collaboratives​</a:t>
            </a:r>
            <a:endParaRPr sz="1800" b="0" i="0" u="none" strike="noStrike" cap="none" dirty="0">
              <a:solidFill>
                <a:srgbClr val="000000"/>
              </a:solidFill>
              <a:latin typeface="Montserrat Light"/>
              <a:ea typeface="Montserrat Light"/>
              <a:cs typeface="Montserrat Light"/>
              <a:sym typeface="Montserrat Light"/>
            </a:endParaRPr>
          </a:p>
        </p:txBody>
      </p:sp>
      <p:pic>
        <p:nvPicPr>
          <p:cNvPr id="141" name="Google Shape;141;p2" descr="Sourcewater Collaborative logo"/>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828038" y="329750"/>
            <a:ext cx="1947696" cy="390283"/>
          </a:xfrm>
          <a:prstGeom prst="rect">
            <a:avLst/>
          </a:prstGeom>
          <a:noFill/>
          <a:ln>
            <a:noFill/>
          </a:ln>
        </p:spPr>
      </p:pic>
      <p:pic>
        <p:nvPicPr>
          <p:cNvPr id="140" name="Google Shape;140;p2" descr="AMW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416080" y="3350734"/>
            <a:ext cx="2033606" cy="839081"/>
          </a:xfrm>
          <a:prstGeom prst="rect">
            <a:avLst/>
          </a:prstGeom>
          <a:noFill/>
          <a:ln>
            <a:noFill/>
          </a:ln>
        </p:spPr>
      </p:pic>
      <p:pic>
        <p:nvPicPr>
          <p:cNvPr id="144" name="Google Shape;144;p2" descr="American Planning Association (APA) | Mass Transit"/>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4255" y="4125951"/>
            <a:ext cx="1111255" cy="584305"/>
          </a:xfrm>
          <a:prstGeom prst="rect">
            <a:avLst/>
          </a:prstGeom>
          <a:noFill/>
          <a:ln>
            <a:noFill/>
          </a:ln>
        </p:spPr>
      </p:pic>
      <p:pic>
        <p:nvPicPr>
          <p:cNvPr id="145" name="Google Shape;145;p2" descr="ASDWA Provides Recommendations for Implementation of EPA's Proposed PFAS  Drinking Water Rule - ASDWA"/>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122878" y="3970810"/>
            <a:ext cx="1565156" cy="412827"/>
          </a:xfrm>
          <a:prstGeom prst="rect">
            <a:avLst/>
          </a:prstGeom>
          <a:noFill/>
          <a:ln>
            <a:noFill/>
          </a:ln>
        </p:spPr>
      </p:pic>
      <p:pic>
        <p:nvPicPr>
          <p:cNvPr id="146" name="Google Shape;146;p2" descr="Give to American Rivers | Give Big Gallatin Valley 2023"/>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814915" y="3609239"/>
            <a:ext cx="938456" cy="938456"/>
          </a:xfrm>
          <a:prstGeom prst="rect">
            <a:avLst/>
          </a:prstGeom>
          <a:noFill/>
          <a:ln>
            <a:noFill/>
          </a:ln>
        </p:spPr>
      </p:pic>
      <p:pic>
        <p:nvPicPr>
          <p:cNvPr id="147" name="Google Shape;147;p2" descr="American Water Works Association/Water Environment Federation (AWWA/WEF) |  College of Engineering | University of Nebraska–Lincoln"/>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3567969" y="3790725"/>
            <a:ext cx="1111860" cy="1056901"/>
          </a:xfrm>
          <a:prstGeom prst="rect">
            <a:avLst/>
          </a:prstGeom>
          <a:noFill/>
          <a:ln>
            <a:noFill/>
          </a:ln>
        </p:spPr>
      </p:pic>
      <p:pic>
        <p:nvPicPr>
          <p:cNvPr id="148" name="Google Shape;148;p2" descr="ACWA | Sacramento CA"/>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8614620" y="3164461"/>
            <a:ext cx="915078" cy="915078"/>
          </a:xfrm>
          <a:prstGeom prst="rect">
            <a:avLst/>
          </a:prstGeom>
          <a:noFill/>
          <a:ln>
            <a:noFill/>
          </a:ln>
        </p:spPr>
      </p:pic>
      <p:pic>
        <p:nvPicPr>
          <p:cNvPr id="149" name="Google Shape;149;p2" descr="ASTHO - YouTube"/>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9693510" y="3422462"/>
            <a:ext cx="979542" cy="979542"/>
          </a:xfrm>
          <a:prstGeom prst="rect">
            <a:avLst/>
          </a:prstGeom>
          <a:noFill/>
          <a:ln>
            <a:noFill/>
          </a:ln>
        </p:spPr>
      </p:pic>
      <p:pic>
        <p:nvPicPr>
          <p:cNvPr id="150" name="Google Shape;150;p2" descr="Home | Clean Water Action"/>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0689219" y="3349925"/>
            <a:ext cx="1388283" cy="738314"/>
          </a:xfrm>
          <a:prstGeom prst="rect">
            <a:avLst/>
          </a:prstGeom>
          <a:noFill/>
          <a:ln>
            <a:noFill/>
          </a:ln>
        </p:spPr>
      </p:pic>
      <p:pic>
        <p:nvPicPr>
          <p:cNvPr id="151" name="Google Shape;151;p2" descr="Environmental Finance Center Network - YouTube"/>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228791" y="4744594"/>
            <a:ext cx="781296" cy="781296"/>
          </a:xfrm>
          <a:prstGeom prst="rect">
            <a:avLst/>
          </a:prstGeom>
          <a:noFill/>
          <a:ln>
            <a:noFill/>
          </a:ln>
        </p:spPr>
      </p:pic>
      <p:pic>
        <p:nvPicPr>
          <p:cNvPr id="152" name="Google Shape;152;p2" descr="Groundworks | Foundation Repair &amp; More | Free Inspections"/>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5807428" y="6004687"/>
            <a:ext cx="1737658" cy="232446"/>
          </a:xfrm>
          <a:prstGeom prst="rect">
            <a:avLst/>
          </a:prstGeom>
          <a:noFill/>
          <a:ln>
            <a:noFill/>
          </a:ln>
        </p:spPr>
      </p:pic>
      <p:pic>
        <p:nvPicPr>
          <p:cNvPr id="153" name="Google Shape;153;p2" descr="Protection, Conservation, GWPC | Ground Water Protection Council"/>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1374136" y="4546456"/>
            <a:ext cx="1630035" cy="587400"/>
          </a:xfrm>
          <a:prstGeom prst="rect">
            <a:avLst/>
          </a:prstGeom>
          <a:noFill/>
          <a:ln>
            <a:noFill/>
          </a:ln>
        </p:spPr>
      </p:pic>
      <p:pic>
        <p:nvPicPr>
          <p:cNvPr id="154" name="Google Shape;154;p2" descr="National Association of Corporate Directors - Wikipedia"/>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3289577" y="4844691"/>
            <a:ext cx="1345652" cy="499605"/>
          </a:xfrm>
          <a:prstGeom prst="rect">
            <a:avLst/>
          </a:prstGeom>
          <a:noFill/>
          <a:ln>
            <a:noFill/>
          </a:ln>
        </p:spPr>
      </p:pic>
      <p:pic>
        <p:nvPicPr>
          <p:cNvPr id="155" name="Google Shape;155;p2" descr="National Association of Counties (NACo) - YouTube"/>
          <p:cNvPicPr preferRelativeResize="0"/>
          <p:nvPr/>
        </p:nvPicPr>
        <p:blipFill rotWithShape="1">
          <a:blip r:embed="rId17" cstate="email">
            <a:alphaModFix/>
            <a:extLst>
              <a:ext uri="{28A0092B-C50C-407E-A947-70E740481C1C}">
                <a14:useLocalDpi xmlns:a14="http://schemas.microsoft.com/office/drawing/2010/main"/>
              </a:ext>
            </a:extLst>
          </a:blip>
          <a:srcRect/>
          <a:stretch/>
        </p:blipFill>
        <p:spPr>
          <a:xfrm>
            <a:off x="4781850" y="4679224"/>
            <a:ext cx="778821" cy="778821"/>
          </a:xfrm>
          <a:prstGeom prst="rect">
            <a:avLst/>
          </a:prstGeom>
          <a:noFill/>
          <a:ln>
            <a:noFill/>
          </a:ln>
        </p:spPr>
      </p:pic>
      <p:pic>
        <p:nvPicPr>
          <p:cNvPr id="156" name="Google Shape;156;p2" descr="National Association of State Foresters - Idealist"/>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4591827" y="5441816"/>
            <a:ext cx="1132316" cy="1132316"/>
          </a:xfrm>
          <a:prstGeom prst="rect">
            <a:avLst/>
          </a:prstGeom>
          <a:noFill/>
          <a:ln>
            <a:noFill/>
          </a:ln>
        </p:spPr>
      </p:pic>
      <p:pic>
        <p:nvPicPr>
          <p:cNvPr id="157" name="Google Shape;157;p2" descr="National Environmental Services Center (NESC) | Appalachian Community  Technical Assistance and Training | West Virginia University"/>
          <p:cNvPicPr preferRelativeResize="0"/>
          <p:nvPr/>
        </p:nvPicPr>
        <p:blipFill rotWithShape="1">
          <a:blip r:embed="rId19" cstate="email">
            <a:alphaModFix/>
            <a:extLst>
              <a:ext uri="{28A0092B-C50C-407E-A947-70E740481C1C}">
                <a14:useLocalDpi xmlns:a14="http://schemas.microsoft.com/office/drawing/2010/main"/>
              </a:ext>
            </a:extLst>
          </a:blip>
          <a:srcRect/>
          <a:stretch/>
        </p:blipFill>
        <p:spPr>
          <a:xfrm>
            <a:off x="5733455" y="4386807"/>
            <a:ext cx="1509487" cy="671879"/>
          </a:xfrm>
          <a:prstGeom prst="rect">
            <a:avLst/>
          </a:prstGeom>
          <a:noFill/>
          <a:ln>
            <a:noFill/>
          </a:ln>
        </p:spPr>
      </p:pic>
      <p:pic>
        <p:nvPicPr>
          <p:cNvPr id="158" name="Google Shape;158;p2" descr="National Ground Water Association | Westerville OH"/>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8149332" y="4094975"/>
            <a:ext cx="1132316" cy="1132316"/>
          </a:xfrm>
          <a:prstGeom prst="rect">
            <a:avLst/>
          </a:prstGeom>
          <a:noFill/>
          <a:ln>
            <a:noFill/>
          </a:ln>
        </p:spPr>
      </p:pic>
      <p:pic>
        <p:nvPicPr>
          <p:cNvPr id="159" name="Google Shape;159;p2" descr="Home | NRWA"/>
          <p:cNvPicPr preferRelativeResize="0"/>
          <p:nvPr/>
        </p:nvPicPr>
        <p:blipFill rotWithShape="1">
          <a:blip r:embed="rId21" cstate="email">
            <a:alphaModFix/>
            <a:extLst>
              <a:ext uri="{28A0092B-C50C-407E-A947-70E740481C1C}">
                <a14:useLocalDpi xmlns:a14="http://schemas.microsoft.com/office/drawing/2010/main"/>
              </a:ext>
            </a:extLst>
          </a:blip>
          <a:srcRect/>
          <a:stretch/>
        </p:blipFill>
        <p:spPr>
          <a:xfrm>
            <a:off x="3727628" y="5573320"/>
            <a:ext cx="600171" cy="784559"/>
          </a:xfrm>
          <a:prstGeom prst="rect">
            <a:avLst/>
          </a:prstGeom>
          <a:noFill/>
          <a:ln>
            <a:noFill/>
          </a:ln>
        </p:spPr>
      </p:pic>
      <p:pic>
        <p:nvPicPr>
          <p:cNvPr id="160" name="Google Shape;160;p2" descr="NORTH AMERICAN LAKE MANAGEMENT SOCIETY - GuideStar Profile"/>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9291000" y="4270022"/>
            <a:ext cx="1188709" cy="671879"/>
          </a:xfrm>
          <a:prstGeom prst="rect">
            <a:avLst/>
          </a:prstGeom>
          <a:noFill/>
          <a:ln>
            <a:noFill/>
          </a:ln>
        </p:spPr>
      </p:pic>
      <p:pic>
        <p:nvPicPr>
          <p:cNvPr id="161" name="Google Shape;161;p2" descr="Our Team – River Network"/>
          <p:cNvPicPr preferRelativeResize="0"/>
          <p:nvPr/>
        </p:nvPicPr>
        <p:blipFill rotWithShape="1">
          <a:blip r:embed="rId23" cstate="email">
            <a:alphaModFix/>
            <a:extLst>
              <a:ext uri="{28A0092B-C50C-407E-A947-70E740481C1C}">
                <a14:useLocalDpi xmlns:a14="http://schemas.microsoft.com/office/drawing/2010/main"/>
              </a:ext>
            </a:extLst>
          </a:blip>
          <a:srcRect/>
          <a:stretch/>
        </p:blipFill>
        <p:spPr>
          <a:xfrm>
            <a:off x="5811203" y="5167276"/>
            <a:ext cx="1730109" cy="782175"/>
          </a:xfrm>
          <a:prstGeom prst="rect">
            <a:avLst/>
          </a:prstGeom>
          <a:noFill/>
          <a:ln>
            <a:noFill/>
          </a:ln>
        </p:spPr>
      </p:pic>
      <p:pic>
        <p:nvPicPr>
          <p:cNvPr id="162" name="Google Shape;162;p2" descr="RCAP's Build Back Better Statement | RCAP"/>
          <p:cNvPicPr preferRelativeResize="0"/>
          <p:nvPr/>
        </p:nvPicPr>
        <p:blipFill rotWithShape="1">
          <a:blip r:embed="rId24" cstate="email">
            <a:alphaModFix/>
            <a:extLst>
              <a:ext uri="{28A0092B-C50C-407E-A947-70E740481C1C}">
                <a14:useLocalDpi xmlns:a14="http://schemas.microsoft.com/office/drawing/2010/main"/>
              </a:ext>
            </a:extLst>
          </a:blip>
          <a:srcRect/>
          <a:stretch/>
        </p:blipFill>
        <p:spPr>
          <a:xfrm>
            <a:off x="10661278" y="4201033"/>
            <a:ext cx="1388282" cy="643658"/>
          </a:xfrm>
          <a:prstGeom prst="rect">
            <a:avLst/>
          </a:prstGeom>
          <a:noFill/>
          <a:ln>
            <a:noFill/>
          </a:ln>
        </p:spPr>
      </p:pic>
      <p:pic>
        <p:nvPicPr>
          <p:cNvPr id="163" name="Google Shape;163;p2" descr="Smart Growth America | Washington D.C. DC"/>
          <p:cNvPicPr preferRelativeResize="0"/>
          <p:nvPr/>
        </p:nvPicPr>
        <p:blipFill rotWithShape="1">
          <a:blip r:embed="rId25" cstate="email">
            <a:alphaModFix/>
            <a:extLst>
              <a:ext uri="{28A0092B-C50C-407E-A947-70E740481C1C}">
                <a14:useLocalDpi xmlns:a14="http://schemas.microsoft.com/office/drawing/2010/main"/>
              </a:ext>
            </a:extLst>
          </a:blip>
          <a:srcRect/>
          <a:stretch/>
        </p:blipFill>
        <p:spPr>
          <a:xfrm>
            <a:off x="2756177" y="5407856"/>
            <a:ext cx="778821" cy="768483"/>
          </a:xfrm>
          <a:prstGeom prst="rect">
            <a:avLst/>
          </a:prstGeom>
          <a:noFill/>
          <a:ln>
            <a:noFill/>
          </a:ln>
        </p:spPr>
      </p:pic>
      <p:pic>
        <p:nvPicPr>
          <p:cNvPr id="164" name="Google Shape;164;p2" descr="Soil and Water Conservation Society"/>
          <p:cNvPicPr preferRelativeResize="0"/>
          <p:nvPr/>
        </p:nvPicPr>
        <p:blipFill rotWithShape="1">
          <a:blip r:embed="rId26" cstate="email">
            <a:alphaModFix/>
            <a:extLst>
              <a:ext uri="{28A0092B-C50C-407E-A947-70E740481C1C}">
                <a14:useLocalDpi xmlns:a14="http://schemas.microsoft.com/office/drawing/2010/main"/>
              </a:ext>
            </a:extLst>
          </a:blip>
          <a:srcRect/>
          <a:stretch/>
        </p:blipFill>
        <p:spPr>
          <a:xfrm>
            <a:off x="7628372" y="5050521"/>
            <a:ext cx="1245070" cy="1245070"/>
          </a:xfrm>
          <a:prstGeom prst="rect">
            <a:avLst/>
          </a:prstGeom>
          <a:noFill/>
          <a:ln>
            <a:noFill/>
          </a:ln>
        </p:spPr>
      </p:pic>
      <p:pic>
        <p:nvPicPr>
          <p:cNvPr id="165" name="Google Shape;165;p2" descr="Trust for Public Land Employer Profile - CASE Career Central"/>
          <p:cNvPicPr preferRelativeResize="0"/>
          <p:nvPr/>
        </p:nvPicPr>
        <p:blipFill rotWithShape="1">
          <a:blip r:embed="rId27" cstate="email">
            <a:alphaModFix/>
            <a:extLst>
              <a:ext uri="{28A0092B-C50C-407E-A947-70E740481C1C}">
                <a14:useLocalDpi xmlns:a14="http://schemas.microsoft.com/office/drawing/2010/main"/>
              </a:ext>
            </a:extLst>
          </a:blip>
          <a:srcRect/>
          <a:stretch/>
        </p:blipFill>
        <p:spPr>
          <a:xfrm>
            <a:off x="11318195" y="5050521"/>
            <a:ext cx="915078" cy="915078"/>
          </a:xfrm>
          <a:prstGeom prst="rect">
            <a:avLst/>
          </a:prstGeom>
          <a:noFill/>
          <a:ln>
            <a:noFill/>
          </a:ln>
        </p:spPr>
      </p:pic>
      <p:pic>
        <p:nvPicPr>
          <p:cNvPr id="166" name="Google Shape;166;p2" descr="usda-fsa-logo - Prince George's Soil Conservation District"/>
          <p:cNvPicPr preferRelativeResize="0"/>
          <p:nvPr/>
        </p:nvPicPr>
        <p:blipFill rotWithShape="1">
          <a:blip r:embed="rId28" cstate="email">
            <a:alphaModFix/>
            <a:extLst>
              <a:ext uri="{28A0092B-C50C-407E-A947-70E740481C1C}">
                <a14:useLocalDpi xmlns:a14="http://schemas.microsoft.com/office/drawing/2010/main"/>
              </a:ext>
            </a:extLst>
          </a:blip>
          <a:srcRect/>
          <a:stretch/>
        </p:blipFill>
        <p:spPr>
          <a:xfrm>
            <a:off x="6594094" y="3679364"/>
            <a:ext cx="2048162" cy="517161"/>
          </a:xfrm>
          <a:prstGeom prst="rect">
            <a:avLst/>
          </a:prstGeom>
          <a:noFill/>
          <a:ln>
            <a:noFill/>
          </a:ln>
        </p:spPr>
      </p:pic>
      <p:pic>
        <p:nvPicPr>
          <p:cNvPr id="167" name="Google Shape;167;p2" descr="USDA: NRCS Geospatial Data Gateway | ArcGIS Hub"/>
          <p:cNvPicPr preferRelativeResize="0"/>
          <p:nvPr/>
        </p:nvPicPr>
        <p:blipFill rotWithShape="1">
          <a:blip r:embed="rId29" cstate="email">
            <a:alphaModFix/>
            <a:extLst>
              <a:ext uri="{28A0092B-C50C-407E-A947-70E740481C1C}">
                <a14:useLocalDpi xmlns:a14="http://schemas.microsoft.com/office/drawing/2010/main"/>
              </a:ext>
            </a:extLst>
          </a:blip>
          <a:srcRect/>
          <a:stretch/>
        </p:blipFill>
        <p:spPr>
          <a:xfrm>
            <a:off x="241333" y="5251423"/>
            <a:ext cx="1309688" cy="871538"/>
          </a:xfrm>
          <a:prstGeom prst="rect">
            <a:avLst/>
          </a:prstGeom>
          <a:noFill/>
          <a:ln>
            <a:noFill/>
          </a:ln>
        </p:spPr>
      </p:pic>
      <p:pic>
        <p:nvPicPr>
          <p:cNvPr id="168" name="Google Shape;168;p2" descr="Home - U.S. Endowment for Forestry &amp; Communities, Inc."/>
          <p:cNvPicPr preferRelativeResize="0"/>
          <p:nvPr/>
        </p:nvPicPr>
        <p:blipFill rotWithShape="1">
          <a:blip r:embed="rId30" cstate="email">
            <a:alphaModFix/>
            <a:extLst>
              <a:ext uri="{28A0092B-C50C-407E-A947-70E740481C1C}">
                <a14:useLocalDpi xmlns:a14="http://schemas.microsoft.com/office/drawing/2010/main"/>
              </a:ext>
            </a:extLst>
          </a:blip>
          <a:srcRect/>
          <a:stretch/>
        </p:blipFill>
        <p:spPr>
          <a:xfrm>
            <a:off x="155803" y="3218481"/>
            <a:ext cx="2844817" cy="700796"/>
          </a:xfrm>
          <a:prstGeom prst="rect">
            <a:avLst/>
          </a:prstGeom>
          <a:noFill/>
          <a:ln>
            <a:noFill/>
          </a:ln>
        </p:spPr>
      </p:pic>
      <p:pic>
        <p:nvPicPr>
          <p:cNvPr id="169" name="Google Shape;169;p2" descr="Environmental Protection Agency (EPA) | Science Education Partnership Award"/>
          <p:cNvPicPr preferRelativeResize="0"/>
          <p:nvPr/>
        </p:nvPicPr>
        <p:blipFill rotWithShape="1">
          <a:blip r:embed="rId31" cstate="email">
            <a:alphaModFix/>
            <a:extLst>
              <a:ext uri="{28A0092B-C50C-407E-A947-70E740481C1C}">
                <a14:useLocalDpi xmlns:a14="http://schemas.microsoft.com/office/drawing/2010/main"/>
              </a:ext>
            </a:extLst>
          </a:blip>
          <a:srcRect/>
          <a:stretch/>
        </p:blipFill>
        <p:spPr>
          <a:xfrm>
            <a:off x="1343073" y="5167277"/>
            <a:ext cx="1494168" cy="836734"/>
          </a:xfrm>
          <a:prstGeom prst="rect">
            <a:avLst/>
          </a:prstGeom>
          <a:noFill/>
          <a:ln>
            <a:noFill/>
          </a:ln>
        </p:spPr>
      </p:pic>
      <p:pic>
        <p:nvPicPr>
          <p:cNvPr id="170" name="Google Shape;170;p2" descr="United States Forest Service - Wikipedia"/>
          <p:cNvPicPr preferRelativeResize="0"/>
          <p:nvPr/>
        </p:nvPicPr>
        <p:blipFill rotWithShape="1">
          <a:blip r:embed="rId32" cstate="email">
            <a:alphaModFix/>
            <a:extLst>
              <a:ext uri="{28A0092B-C50C-407E-A947-70E740481C1C}">
                <a14:useLocalDpi xmlns:a14="http://schemas.microsoft.com/office/drawing/2010/main"/>
              </a:ext>
            </a:extLst>
          </a:blip>
          <a:srcRect/>
          <a:stretch/>
        </p:blipFill>
        <p:spPr>
          <a:xfrm>
            <a:off x="7333727" y="4297938"/>
            <a:ext cx="806253" cy="893313"/>
          </a:xfrm>
          <a:prstGeom prst="rect">
            <a:avLst/>
          </a:prstGeom>
          <a:noFill/>
          <a:ln>
            <a:noFill/>
          </a:ln>
        </p:spPr>
      </p:pic>
      <p:pic>
        <p:nvPicPr>
          <p:cNvPr id="171" name="Google Shape;171;p2" descr="USGS - YouTube"/>
          <p:cNvPicPr preferRelativeResize="0"/>
          <p:nvPr/>
        </p:nvPicPr>
        <p:blipFill rotWithShape="1">
          <a:blip r:embed="rId33" cstate="email">
            <a:alphaModFix/>
            <a:extLst>
              <a:ext uri="{28A0092B-C50C-407E-A947-70E740481C1C}">
                <a14:useLocalDpi xmlns:a14="http://schemas.microsoft.com/office/drawing/2010/main"/>
              </a:ext>
            </a:extLst>
          </a:blip>
          <a:srcRect/>
          <a:stretch/>
        </p:blipFill>
        <p:spPr>
          <a:xfrm>
            <a:off x="10154842" y="4950491"/>
            <a:ext cx="1015108" cy="1015108"/>
          </a:xfrm>
          <a:prstGeom prst="rect">
            <a:avLst/>
          </a:prstGeom>
          <a:noFill/>
          <a:ln>
            <a:noFill/>
          </a:ln>
        </p:spPr>
      </p:pic>
      <p:pic>
        <p:nvPicPr>
          <p:cNvPr id="172" name="Google Shape;172;p2" descr="Water Systems Council"/>
          <p:cNvPicPr preferRelativeResize="0"/>
          <p:nvPr/>
        </p:nvPicPr>
        <p:blipFill rotWithShape="1">
          <a:blip r:embed="rId34" cstate="email">
            <a:alphaModFix/>
            <a:extLst>
              <a:ext uri="{28A0092B-C50C-407E-A947-70E740481C1C}">
                <a14:useLocalDpi xmlns:a14="http://schemas.microsoft.com/office/drawing/2010/main"/>
              </a:ext>
            </a:extLst>
          </a:blip>
          <a:srcRect/>
          <a:stretch/>
        </p:blipFill>
        <p:spPr>
          <a:xfrm>
            <a:off x="8645355" y="5272350"/>
            <a:ext cx="1509487" cy="83748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ver image of the Wildfire Crisis Strategy">
            <a:extLst>
              <a:ext uri="{FF2B5EF4-FFF2-40B4-BE49-F238E27FC236}">
                <a16:creationId xmlns:a16="http://schemas.microsoft.com/office/drawing/2014/main" id="{F8071C2F-A270-4342-A51D-0460F903D2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100CFEBA-028E-1765-0239-ACDE31B96B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F4AB5C-1CD3-4DB3-995A-1DEB59A75576}"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 name="TextBox 4">
            <a:extLst>
              <a:ext uri="{FF2B5EF4-FFF2-40B4-BE49-F238E27FC236}">
                <a16:creationId xmlns:a16="http://schemas.microsoft.com/office/drawing/2014/main" id="{744CA939-2B55-8272-D00C-A1E709E8D860}"/>
              </a:ext>
            </a:extLst>
          </p:cNvPr>
          <p:cNvSpPr txBox="1"/>
          <p:nvPr/>
        </p:nvSpPr>
        <p:spPr>
          <a:xfrm>
            <a:off x="6207616" y="6420406"/>
            <a:ext cx="5894231"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4347"/>
                </a:solidFill>
                <a:effectLst/>
                <a:uLnTx/>
                <a:uFillTx/>
                <a:latin typeface="Avenir Next LT Pro"/>
                <a:ea typeface="+mn-ea"/>
                <a:cs typeface="+mn-cs"/>
                <a:hlinkClick r:id="rId4">
                  <a:extLst>
                    <a:ext uri="{A12FA001-AC4F-418D-AE19-62706E023703}">
                      <ahyp:hlinkClr xmlns:ahyp="http://schemas.microsoft.com/office/drawing/2018/hyperlinkcolor" val="tx"/>
                    </a:ext>
                  </a:extLst>
                </a:hlinkClick>
              </a:rPr>
              <a:t>https://www.fs.usda.gov/managing-land/wildfire-crisis</a:t>
            </a:r>
            <a:r>
              <a:rPr kumimoji="0" lang="en-US" sz="1800" b="0" i="0" u="none" strike="noStrike" kern="1200" cap="none" spc="0" normalizeH="0" baseline="0" noProof="0" dirty="0">
                <a:ln>
                  <a:noFill/>
                </a:ln>
                <a:solidFill>
                  <a:srgbClr val="214347"/>
                </a:solidFill>
                <a:effectLst/>
                <a:uLnTx/>
                <a:uFillTx/>
                <a:latin typeface="Avenir Next LT Pro"/>
                <a:ea typeface="+mn-ea"/>
                <a:cs typeface="+mn-cs"/>
              </a:rPr>
              <a:t>  </a:t>
            </a:r>
          </a:p>
        </p:txBody>
      </p:sp>
    </p:spTree>
    <p:extLst>
      <p:ext uri="{BB962C8B-B14F-4D97-AF65-F5344CB8AC3E}">
        <p14:creationId xmlns:p14="http://schemas.microsoft.com/office/powerpoint/2010/main" val="453841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80807ED4-8967-FCF6-5CDD-E144418DB0EF}"/>
              </a:ext>
            </a:extLst>
          </p:cNvPr>
          <p:cNvSpPr txBox="1">
            <a:spLocks noGrp="1"/>
          </p:cNvSpPr>
          <p:nvPr>
            <p:ph type="title" idx="4294967295"/>
          </p:nvPr>
        </p:nvSpPr>
        <p:spPr>
          <a:xfrm>
            <a:off x="1438029" y="728133"/>
            <a:ext cx="9163119" cy="11717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24" rtl="0" eaLnBrk="1" latinLnBrk="0" hangingPunct="1">
              <a:lnSpc>
                <a:spcPct val="90000"/>
              </a:lnSpc>
              <a:spcBef>
                <a:spcPct val="0"/>
              </a:spcBef>
              <a:buNone/>
              <a:defRPr sz="4712" b="0" i="0" kern="1200" cap="all" spc="-40" baseline="0">
                <a:solidFill>
                  <a:schemeClr val="accent1"/>
                </a:solidFill>
                <a:latin typeface="+mj-lt"/>
                <a:ea typeface="+mj-ea"/>
                <a:cs typeface="+mj-cs"/>
              </a:defRPr>
            </a:lvl1pPr>
          </a:lstStyle>
          <a:p>
            <a:pPr marL="0" marR="0" lvl="0" indent="0" algn="ctr" defTabSz="914424" rtl="0" eaLnBrk="1" fontAlgn="auto" latinLnBrk="0" hangingPunct="1">
              <a:lnSpc>
                <a:spcPct val="90000"/>
              </a:lnSpc>
              <a:spcBef>
                <a:spcPct val="0"/>
              </a:spcBef>
              <a:spcAft>
                <a:spcPts val="0"/>
              </a:spcAft>
              <a:buClrTx/>
              <a:buSzTx/>
              <a:buFontTx/>
              <a:buNone/>
              <a:tabLst/>
              <a:defRPr/>
            </a:pPr>
            <a:r>
              <a:rPr kumimoji="0" lang="en-US" sz="6000" b="0" i="0" u="none" strike="noStrike" kern="1200" cap="all" spc="-40" normalizeH="0" baseline="0" noProof="0" dirty="0">
                <a:ln>
                  <a:noFill/>
                </a:ln>
                <a:solidFill>
                  <a:schemeClr val="bg1"/>
                </a:solidFill>
                <a:effectLst/>
                <a:uLnTx/>
                <a:uFillTx/>
                <a:latin typeface="Avenir Next LT Pro"/>
                <a:ea typeface="+mj-ea"/>
                <a:cs typeface="+mj-cs"/>
              </a:rPr>
              <a:t>Fire risk to what?</a:t>
            </a:r>
            <a:endParaRPr kumimoji="0" lang="en-US" sz="4700" b="0" i="0" u="none" strike="noStrike" kern="1200" cap="all" spc="-40" normalizeH="0" baseline="0" noProof="0" dirty="0">
              <a:ln>
                <a:noFill/>
              </a:ln>
              <a:solidFill>
                <a:schemeClr val="bg1"/>
              </a:solidFill>
              <a:effectLst/>
              <a:uLnTx/>
              <a:uFillTx/>
              <a:latin typeface="Avenir Next LT Pro"/>
              <a:ea typeface="+mj-ea"/>
              <a:cs typeface="+mj-cs"/>
            </a:endParaRPr>
          </a:p>
        </p:txBody>
      </p:sp>
      <p:sp>
        <p:nvSpPr>
          <p:cNvPr id="12" name="Oval 11" descr="Old growth icon">
            <a:extLst>
              <a:ext uri="{FF2B5EF4-FFF2-40B4-BE49-F238E27FC236}">
                <a16:creationId xmlns:a16="http://schemas.microsoft.com/office/drawing/2014/main" id="{2017BF8B-DD2C-8094-C538-27D6C4BE292D}"/>
              </a:ext>
            </a:extLst>
          </p:cNvPr>
          <p:cNvSpPr/>
          <p:nvPr/>
        </p:nvSpPr>
        <p:spPr>
          <a:xfrm>
            <a:off x="2305538" y="2376365"/>
            <a:ext cx="1328615" cy="130907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Oval 12" descr="Infrastructure icon&#10;">
            <a:extLst>
              <a:ext uri="{FF2B5EF4-FFF2-40B4-BE49-F238E27FC236}">
                <a16:creationId xmlns:a16="http://schemas.microsoft.com/office/drawing/2014/main" id="{9E573123-AAF8-488C-0F73-BF405F70F074}"/>
              </a:ext>
            </a:extLst>
          </p:cNvPr>
          <p:cNvSpPr/>
          <p:nvPr/>
        </p:nvSpPr>
        <p:spPr>
          <a:xfrm>
            <a:off x="4304973" y="2376365"/>
            <a:ext cx="1328615" cy="130907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4" name="Oval 13" descr="Wildlife habitat icon&#10;&#10;">
            <a:extLst>
              <a:ext uri="{FF2B5EF4-FFF2-40B4-BE49-F238E27FC236}">
                <a16:creationId xmlns:a16="http://schemas.microsoft.com/office/drawing/2014/main" id="{7AC8833A-393C-BC89-92E1-453D8EF5C9E1}"/>
              </a:ext>
            </a:extLst>
          </p:cNvPr>
          <p:cNvSpPr/>
          <p:nvPr/>
        </p:nvSpPr>
        <p:spPr>
          <a:xfrm>
            <a:off x="6304409" y="2376365"/>
            <a:ext cx="1328615" cy="130907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3FBC837D-5B07-B10B-B1B5-9CB887B2FE5C}"/>
              </a:ext>
              <a:ext uri="{C183D7F6-B498-43B3-948B-1728B52AA6E4}">
                <adec:decorative xmlns:adec="http://schemas.microsoft.com/office/drawing/2017/decorative" val="1"/>
              </a:ext>
            </a:extLst>
          </p:cNvPr>
          <p:cNvSpPr/>
          <p:nvPr/>
        </p:nvSpPr>
        <p:spPr>
          <a:xfrm>
            <a:off x="8303844" y="2376365"/>
            <a:ext cx="1328615" cy="130907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7" name="Oval 16" descr="Apple icon&#10;">
            <a:extLst>
              <a:ext uri="{FF2B5EF4-FFF2-40B4-BE49-F238E27FC236}">
                <a16:creationId xmlns:a16="http://schemas.microsoft.com/office/drawing/2014/main" id="{0E81D487-2147-1021-43DF-CB67E47EDA4F}"/>
              </a:ext>
            </a:extLst>
          </p:cNvPr>
          <p:cNvSpPr/>
          <p:nvPr/>
        </p:nvSpPr>
        <p:spPr>
          <a:xfrm>
            <a:off x="2325076" y="4330211"/>
            <a:ext cx="1328615" cy="130907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8" name="Oval 17" descr="Drinking water icon&#10;">
            <a:extLst>
              <a:ext uri="{FF2B5EF4-FFF2-40B4-BE49-F238E27FC236}">
                <a16:creationId xmlns:a16="http://schemas.microsoft.com/office/drawing/2014/main" id="{D8D106D6-B112-72E0-8053-C10104C0B363}"/>
              </a:ext>
            </a:extLst>
          </p:cNvPr>
          <p:cNvSpPr/>
          <p:nvPr/>
        </p:nvSpPr>
        <p:spPr>
          <a:xfrm>
            <a:off x="4324511" y="4330211"/>
            <a:ext cx="1328615" cy="130907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9" name="Oval 18" descr="Recreation icon&#10;">
            <a:extLst>
              <a:ext uri="{FF2B5EF4-FFF2-40B4-BE49-F238E27FC236}">
                <a16:creationId xmlns:a16="http://schemas.microsoft.com/office/drawing/2014/main" id="{B1BCD85E-228B-31C7-8C86-7616C40B8352}"/>
              </a:ext>
            </a:extLst>
          </p:cNvPr>
          <p:cNvSpPr/>
          <p:nvPr/>
        </p:nvSpPr>
        <p:spPr>
          <a:xfrm>
            <a:off x="6323947" y="4330211"/>
            <a:ext cx="1328615" cy="130907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0" name="Oval 19" descr="Property icon&#10;">
            <a:extLst>
              <a:ext uri="{FF2B5EF4-FFF2-40B4-BE49-F238E27FC236}">
                <a16:creationId xmlns:a16="http://schemas.microsoft.com/office/drawing/2014/main" id="{AC31A3C4-410E-AF02-1998-24F6850355EF}"/>
              </a:ext>
            </a:extLst>
          </p:cNvPr>
          <p:cNvSpPr/>
          <p:nvPr/>
        </p:nvSpPr>
        <p:spPr>
          <a:xfrm>
            <a:off x="8323382" y="4330211"/>
            <a:ext cx="1328615" cy="130907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 name="Graphic 3" descr="Forest scene with solid fill">
            <a:extLst>
              <a:ext uri="{FF2B5EF4-FFF2-40B4-BE49-F238E27FC236}">
                <a16:creationId xmlns:a16="http://schemas.microsoft.com/office/drawing/2014/main" id="{82836FE3-A658-807C-E8BE-C5836A1D9F4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02876" y="2537069"/>
            <a:ext cx="855785" cy="855785"/>
          </a:xfrm>
          <a:prstGeom prst="rect">
            <a:avLst/>
          </a:prstGeom>
        </p:spPr>
      </p:pic>
      <p:pic>
        <p:nvPicPr>
          <p:cNvPr id="5" name="Graphic 4" descr="Owl with solid fill">
            <a:extLst>
              <a:ext uri="{FF2B5EF4-FFF2-40B4-BE49-F238E27FC236}">
                <a16:creationId xmlns:a16="http://schemas.microsoft.com/office/drawing/2014/main" id="{49212F7B-9149-1717-0FF1-9FB62A666CF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37569" y="2624992"/>
            <a:ext cx="855785" cy="855785"/>
          </a:xfrm>
          <a:prstGeom prst="rect">
            <a:avLst/>
          </a:prstGeom>
        </p:spPr>
      </p:pic>
      <p:pic>
        <p:nvPicPr>
          <p:cNvPr id="6" name="Graphic 5" descr="Leaky Tap with solid fill">
            <a:extLst>
              <a:ext uri="{FF2B5EF4-FFF2-40B4-BE49-F238E27FC236}">
                <a16:creationId xmlns:a16="http://schemas.microsoft.com/office/drawing/2014/main" id="{18143C67-C93A-090B-8F85-EDD48E3603D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4877" y="4554415"/>
            <a:ext cx="855785" cy="855785"/>
          </a:xfrm>
          <a:prstGeom prst="rect">
            <a:avLst/>
          </a:prstGeom>
        </p:spPr>
      </p:pic>
      <p:pic>
        <p:nvPicPr>
          <p:cNvPr id="7" name="Graphic 6" descr="Home with solid fill">
            <a:extLst>
              <a:ext uri="{FF2B5EF4-FFF2-40B4-BE49-F238E27FC236}">
                <a16:creationId xmlns:a16="http://schemas.microsoft.com/office/drawing/2014/main" id="{EB029249-08FD-D08C-245D-D455CD8A9C4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540262" y="4476261"/>
            <a:ext cx="855785" cy="855785"/>
          </a:xfrm>
          <a:prstGeom prst="rect">
            <a:avLst/>
          </a:prstGeom>
        </p:spPr>
      </p:pic>
      <p:pic>
        <p:nvPicPr>
          <p:cNvPr id="8" name="Graphic 7" descr="Electric Tower with solid fill">
            <a:extLst>
              <a:ext uri="{FF2B5EF4-FFF2-40B4-BE49-F238E27FC236}">
                <a16:creationId xmlns:a16="http://schemas.microsoft.com/office/drawing/2014/main" id="{1E58772B-4EEE-8ECF-9784-E645F72A4897}"/>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534877" y="2605454"/>
            <a:ext cx="855785" cy="855785"/>
          </a:xfrm>
          <a:prstGeom prst="rect">
            <a:avLst/>
          </a:prstGeom>
        </p:spPr>
      </p:pic>
      <p:pic>
        <p:nvPicPr>
          <p:cNvPr id="10" name="Graphic 9" descr="Tricycle with solid fill">
            <a:extLst>
              <a:ext uri="{FF2B5EF4-FFF2-40B4-BE49-F238E27FC236}">
                <a16:creationId xmlns:a16="http://schemas.microsoft.com/office/drawing/2014/main" id="{1512FF3C-B6FE-1833-FC9E-7A56AFB4504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37570" y="4471377"/>
            <a:ext cx="992554" cy="973015"/>
          </a:xfrm>
          <a:prstGeom prst="rect">
            <a:avLst/>
          </a:prstGeom>
        </p:spPr>
      </p:pic>
      <p:pic>
        <p:nvPicPr>
          <p:cNvPr id="11" name="Graphic 10" descr="Apple with solid fill">
            <a:extLst>
              <a:ext uri="{FF2B5EF4-FFF2-40B4-BE49-F238E27FC236}">
                <a16:creationId xmlns:a16="http://schemas.microsoft.com/office/drawing/2014/main" id="{D050DC7A-94AF-EAE3-363F-0229852504CD}"/>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561492" y="4529992"/>
            <a:ext cx="855785" cy="855785"/>
          </a:xfrm>
          <a:prstGeom prst="rect">
            <a:avLst/>
          </a:prstGeom>
        </p:spPr>
      </p:pic>
      <p:pic>
        <p:nvPicPr>
          <p:cNvPr id="21" name="Graphic 20" descr="Saw with solid fill">
            <a:extLst>
              <a:ext uri="{FF2B5EF4-FFF2-40B4-BE49-F238E27FC236}">
                <a16:creationId xmlns:a16="http://schemas.microsoft.com/office/drawing/2014/main" id="{39990C67-3AC5-02E4-69A4-76CBD91681C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481646" y="2571262"/>
            <a:ext cx="914400" cy="914400"/>
          </a:xfrm>
          <a:prstGeom prst="rect">
            <a:avLst/>
          </a:prstGeom>
        </p:spPr>
      </p:pic>
      <p:sp>
        <p:nvSpPr>
          <p:cNvPr id="22" name="TextBox 21">
            <a:extLst>
              <a:ext uri="{FF2B5EF4-FFF2-40B4-BE49-F238E27FC236}">
                <a16:creationId xmlns:a16="http://schemas.microsoft.com/office/drawing/2014/main" id="{3B9D6316-8799-91C6-8F82-148445F8FEB6}"/>
              </a:ext>
            </a:extLst>
          </p:cNvPr>
          <p:cNvSpPr txBox="1"/>
          <p:nvPr/>
        </p:nvSpPr>
        <p:spPr>
          <a:xfrm>
            <a:off x="2259135" y="3685441"/>
            <a:ext cx="13896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Old growth</a:t>
            </a: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1" name="TextBox 30">
            <a:extLst>
              <a:ext uri="{FF2B5EF4-FFF2-40B4-BE49-F238E27FC236}">
                <a16:creationId xmlns:a16="http://schemas.microsoft.com/office/drawing/2014/main" id="{A5FFC9D6-32FA-3755-AD85-93F5C17F3DF0}"/>
              </a:ext>
            </a:extLst>
          </p:cNvPr>
          <p:cNvSpPr txBox="1"/>
          <p:nvPr/>
        </p:nvSpPr>
        <p:spPr>
          <a:xfrm>
            <a:off x="4193443" y="3685441"/>
            <a:ext cx="15948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a:ea typeface="+mn-ea"/>
                <a:cs typeface="+mn-cs"/>
              </a:rPr>
              <a:t>Infrastructure</a:t>
            </a:r>
          </a:p>
        </p:txBody>
      </p:sp>
      <p:sp>
        <p:nvSpPr>
          <p:cNvPr id="32" name="TextBox 31">
            <a:extLst>
              <a:ext uri="{FF2B5EF4-FFF2-40B4-BE49-F238E27FC236}">
                <a16:creationId xmlns:a16="http://schemas.microsoft.com/office/drawing/2014/main" id="{C5E747B8-C1FE-3F0C-47BE-399A203BAB66}"/>
              </a:ext>
            </a:extLst>
          </p:cNvPr>
          <p:cNvSpPr txBox="1"/>
          <p:nvPr/>
        </p:nvSpPr>
        <p:spPr>
          <a:xfrm>
            <a:off x="6030059" y="3685441"/>
            <a:ext cx="19269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a:ea typeface="+mn-ea"/>
                <a:cs typeface="+mn-cs"/>
              </a:rPr>
              <a:t>Wildlife habitat</a:t>
            </a:r>
          </a:p>
        </p:txBody>
      </p:sp>
      <p:sp>
        <p:nvSpPr>
          <p:cNvPr id="33" name="TextBox 32">
            <a:extLst>
              <a:ext uri="{FF2B5EF4-FFF2-40B4-BE49-F238E27FC236}">
                <a16:creationId xmlns:a16="http://schemas.microsoft.com/office/drawing/2014/main" id="{110D6CE5-73F3-993E-67F7-AABFC1624DE5}"/>
              </a:ext>
            </a:extLst>
          </p:cNvPr>
          <p:cNvSpPr txBox="1"/>
          <p:nvPr/>
        </p:nvSpPr>
        <p:spPr>
          <a:xfrm>
            <a:off x="8003443" y="3685441"/>
            <a:ext cx="19269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a:ea typeface="+mn-ea"/>
                <a:cs typeface="+mn-cs"/>
              </a:rPr>
              <a:t>Timber</a:t>
            </a:r>
          </a:p>
        </p:txBody>
      </p:sp>
      <p:sp>
        <p:nvSpPr>
          <p:cNvPr id="34" name="TextBox 33">
            <a:extLst>
              <a:ext uri="{FF2B5EF4-FFF2-40B4-BE49-F238E27FC236}">
                <a16:creationId xmlns:a16="http://schemas.microsoft.com/office/drawing/2014/main" id="{22871190-A514-0DA7-3807-7D35A42603DE}"/>
              </a:ext>
            </a:extLst>
          </p:cNvPr>
          <p:cNvSpPr txBox="1"/>
          <p:nvPr/>
        </p:nvSpPr>
        <p:spPr>
          <a:xfrm>
            <a:off x="2317750" y="5619748"/>
            <a:ext cx="13896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a:ea typeface="+mn-ea"/>
                <a:cs typeface="+mn-cs"/>
              </a:rPr>
              <a:t>Agriculture</a:t>
            </a:r>
          </a:p>
        </p:txBody>
      </p:sp>
      <p:sp>
        <p:nvSpPr>
          <p:cNvPr id="35" name="TextBox 34">
            <a:extLst>
              <a:ext uri="{FF2B5EF4-FFF2-40B4-BE49-F238E27FC236}">
                <a16:creationId xmlns:a16="http://schemas.microsoft.com/office/drawing/2014/main" id="{CA93F03D-EC55-A4B6-4AF8-6950B0CCF7C5}"/>
              </a:ext>
            </a:extLst>
          </p:cNvPr>
          <p:cNvSpPr txBox="1"/>
          <p:nvPr/>
        </p:nvSpPr>
        <p:spPr>
          <a:xfrm>
            <a:off x="4252058" y="5619748"/>
            <a:ext cx="15948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a:ea typeface="+mn-ea"/>
                <a:cs typeface="+mn-cs"/>
              </a:rPr>
              <a:t>Drinking water</a:t>
            </a:r>
          </a:p>
        </p:txBody>
      </p:sp>
      <p:sp>
        <p:nvSpPr>
          <p:cNvPr id="36" name="TextBox 35">
            <a:extLst>
              <a:ext uri="{FF2B5EF4-FFF2-40B4-BE49-F238E27FC236}">
                <a16:creationId xmlns:a16="http://schemas.microsoft.com/office/drawing/2014/main" id="{AE42E0D0-397F-59C4-1433-C0D15690D3A3}"/>
              </a:ext>
            </a:extLst>
          </p:cNvPr>
          <p:cNvSpPr txBox="1"/>
          <p:nvPr/>
        </p:nvSpPr>
        <p:spPr>
          <a:xfrm>
            <a:off x="6088674" y="5619748"/>
            <a:ext cx="19269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a:ea typeface="+mn-ea"/>
                <a:cs typeface="+mn-cs"/>
              </a:rPr>
              <a:t>Recreation</a:t>
            </a: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7" name="TextBox 36">
            <a:extLst>
              <a:ext uri="{FF2B5EF4-FFF2-40B4-BE49-F238E27FC236}">
                <a16:creationId xmlns:a16="http://schemas.microsoft.com/office/drawing/2014/main" id="{9B3D0C24-1A7A-DDC8-18BC-266B027A1321}"/>
              </a:ext>
            </a:extLst>
          </p:cNvPr>
          <p:cNvSpPr txBox="1"/>
          <p:nvPr/>
        </p:nvSpPr>
        <p:spPr>
          <a:xfrm>
            <a:off x="8062058" y="5619748"/>
            <a:ext cx="19269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a:ea typeface="+mn-ea"/>
                <a:cs typeface="+mn-cs"/>
              </a:rPr>
              <a:t>People &amp; Property</a:t>
            </a:r>
          </a:p>
        </p:txBody>
      </p:sp>
    </p:spTree>
    <p:extLst>
      <p:ext uri="{BB962C8B-B14F-4D97-AF65-F5344CB8AC3E}">
        <p14:creationId xmlns:p14="http://schemas.microsoft.com/office/powerpoint/2010/main" val="341359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98D7E0-D55B-9F9D-5008-0198A4F1D79D}"/>
              </a:ext>
            </a:extLst>
          </p:cNvPr>
          <p:cNvSpPr>
            <a:spLocks noGrp="1"/>
          </p:cNvSpPr>
          <p:nvPr>
            <p:ph type="title"/>
          </p:nvPr>
        </p:nvSpPr>
        <p:spPr>
          <a:xfrm>
            <a:off x="234615" y="215795"/>
            <a:ext cx="11957385" cy="773776"/>
          </a:xfrm>
        </p:spPr>
        <p:txBody>
          <a:bodyPr>
            <a:normAutofit fontScale="90000"/>
          </a:bodyPr>
          <a:lstStyle/>
          <a:p>
            <a:pPr algn="l"/>
            <a:r>
              <a:rPr lang="en-US" cap="none" dirty="0"/>
              <a:t>QUANTITATIVE WILDFIRE RISK ASSESSMENT </a:t>
            </a:r>
          </a:p>
        </p:txBody>
      </p:sp>
      <p:sp>
        <p:nvSpPr>
          <p:cNvPr id="2" name="TextBox 1">
            <a:extLst>
              <a:ext uri="{FF2B5EF4-FFF2-40B4-BE49-F238E27FC236}">
                <a16:creationId xmlns:a16="http://schemas.microsoft.com/office/drawing/2014/main" id="{4DA66377-F79C-135B-DD70-33849BB87F5F}"/>
              </a:ext>
            </a:extLst>
          </p:cNvPr>
          <p:cNvSpPr txBox="1"/>
          <p:nvPr/>
        </p:nvSpPr>
        <p:spPr>
          <a:xfrm>
            <a:off x="5058193" y="1561640"/>
            <a:ext cx="6489199" cy="2872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LT Pro"/>
                <a:ea typeface="+mn-ea"/>
                <a:cs typeface="+mn-cs"/>
              </a:rPr>
              <a:t>Assesses overall fire risk on the landscape</a:t>
            </a:r>
          </a:p>
          <a:p>
            <a:pPr marL="0" marR="0" lvl="0" indent="0" algn="l" defTabSz="914400" rtl="0" eaLnBrk="1" fontAlgn="auto" latinLnBrk="0" hangingPunct="1">
              <a:lnSpc>
                <a:spcPct val="100000"/>
              </a:lnSpc>
              <a:spcBef>
                <a:spcPts val="0"/>
              </a:spcBef>
              <a:spcAft>
                <a:spcPts val="50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venir Next LT Pro"/>
              <a:ea typeface="+mn-ea"/>
              <a:cs typeface="+mn-cs"/>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venir Next LT Pro"/>
                <a:ea typeface="+mn-ea"/>
                <a:cs typeface="+mn-cs"/>
              </a:rPr>
              <a:t>What values are at risk to fire</a:t>
            </a: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venir Next LT Pro"/>
                <a:ea typeface="+mn-ea"/>
                <a:cs typeface="+mn-cs"/>
              </a:rPr>
              <a:t>How are these values affected by different intensity fire</a:t>
            </a: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venir Next LT Pro"/>
                <a:ea typeface="+mn-ea"/>
                <a:cs typeface="+mn-cs"/>
              </a:rPr>
              <a:t>How likely is fire to occur and at what intensity? </a:t>
            </a:r>
          </a:p>
        </p:txBody>
      </p:sp>
      <p:pic>
        <p:nvPicPr>
          <p:cNvPr id="3" name="Picture 2" descr="A tree on fire with smoke">
            <a:extLst>
              <a:ext uri="{FF2B5EF4-FFF2-40B4-BE49-F238E27FC236}">
                <a16:creationId xmlns:a16="http://schemas.microsoft.com/office/drawing/2014/main" id="{4DBB9FC9-2639-219D-D6EB-CB9E8AB84B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58834" y="4572593"/>
            <a:ext cx="2501421" cy="2123842"/>
          </a:xfrm>
          <a:prstGeom prst="rect">
            <a:avLst/>
          </a:prstGeom>
          <a:noFill/>
        </p:spPr>
      </p:pic>
      <p:pic>
        <p:nvPicPr>
          <p:cNvPr id="5" name="Picture Placeholder 6" descr="A picture containing outdoor burning, sky, tree, cloud&#10;">
            <a:extLst>
              <a:ext uri="{FF2B5EF4-FFF2-40B4-BE49-F238E27FC236}">
                <a16:creationId xmlns:a16="http://schemas.microsoft.com/office/drawing/2014/main" id="{6497F240-1DF0-6F9D-A610-BA60EB381CA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886140" y="4574457"/>
            <a:ext cx="2501421" cy="2103999"/>
          </a:xfrm>
          <a:prstGeom prst="rect">
            <a:avLst/>
          </a:prstGeom>
        </p:spPr>
      </p:pic>
      <p:grpSp>
        <p:nvGrpSpPr>
          <p:cNvPr id="12" name="Group 11" descr="QUANTITATIVE WILDFIRE RISK ASSESSMENT  graphic&#10;">
            <a:extLst>
              <a:ext uri="{FF2B5EF4-FFF2-40B4-BE49-F238E27FC236}">
                <a16:creationId xmlns:a16="http://schemas.microsoft.com/office/drawing/2014/main" id="{86D49DA3-C0C4-84DF-20E1-FA9D9EC41638}"/>
              </a:ext>
            </a:extLst>
          </p:cNvPr>
          <p:cNvGrpSpPr/>
          <p:nvPr/>
        </p:nvGrpSpPr>
        <p:grpSpPr>
          <a:xfrm>
            <a:off x="734363" y="1916132"/>
            <a:ext cx="3521993" cy="3308597"/>
            <a:chOff x="734363" y="1634918"/>
            <a:chExt cx="3521993" cy="3308597"/>
          </a:xfrm>
        </p:grpSpPr>
        <p:sp>
          <p:nvSpPr>
            <p:cNvPr id="8" name="Freeform: Shape 7">
              <a:extLst>
                <a:ext uri="{FF2B5EF4-FFF2-40B4-BE49-F238E27FC236}">
                  <a16:creationId xmlns:a16="http://schemas.microsoft.com/office/drawing/2014/main" id="{D466A618-E764-D397-1FF8-42D73F098177}"/>
                </a:ext>
              </a:extLst>
            </p:cNvPr>
            <p:cNvSpPr/>
            <p:nvPr/>
          </p:nvSpPr>
          <p:spPr>
            <a:xfrm rot="16200000">
              <a:off x="825077" y="1546150"/>
              <a:ext cx="3284601" cy="3466030"/>
            </a:xfrm>
            <a:custGeom>
              <a:avLst/>
              <a:gdLst>
                <a:gd name="connsiteX0" fmla="*/ 3157602 w 3157602"/>
                <a:gd name="connsiteY0" fmla="*/ 1578801 h 3157602"/>
                <a:gd name="connsiteX1" fmla="*/ 1578801 w 3157602"/>
                <a:gd name="connsiteY1" fmla="*/ 3157602 h 3157602"/>
                <a:gd name="connsiteX2" fmla="*/ 1575322 w 3157602"/>
                <a:gd name="connsiteY2" fmla="*/ 3157427 h 3157602"/>
                <a:gd name="connsiteX3" fmla="*/ 1567180 w 3157602"/>
                <a:gd name="connsiteY3" fmla="*/ 2996177 h 3157602"/>
                <a:gd name="connsiteX4" fmla="*/ 157954 w 3157602"/>
                <a:gd name="connsiteY4" fmla="*/ 1586950 h 3157602"/>
                <a:gd name="connsiteX5" fmla="*/ 9 w 3157602"/>
                <a:gd name="connsiteY5" fmla="*/ 1578975 h 3157602"/>
                <a:gd name="connsiteX6" fmla="*/ 0 w 3157602"/>
                <a:gd name="connsiteY6" fmla="*/ 1578801 h 3157602"/>
                <a:gd name="connsiteX7" fmla="*/ 1578801 w 3157602"/>
                <a:gd name="connsiteY7" fmla="*/ 0 h 3157602"/>
                <a:gd name="connsiteX8" fmla="*/ 3157602 w 3157602"/>
                <a:gd name="connsiteY8" fmla="*/ 1578801 h 315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7602" h="3157602">
                  <a:moveTo>
                    <a:pt x="3157602" y="1578801"/>
                  </a:moveTo>
                  <a:cubicBezTo>
                    <a:pt x="3157602" y="2450749"/>
                    <a:pt x="2450749" y="3157602"/>
                    <a:pt x="1578801" y="3157602"/>
                  </a:cubicBezTo>
                  <a:lnTo>
                    <a:pt x="1575322" y="3157427"/>
                  </a:lnTo>
                  <a:lnTo>
                    <a:pt x="1567180" y="2996177"/>
                  </a:lnTo>
                  <a:cubicBezTo>
                    <a:pt x="1491719" y="2253132"/>
                    <a:pt x="900999" y="1662411"/>
                    <a:pt x="157954" y="1586950"/>
                  </a:cubicBezTo>
                  <a:lnTo>
                    <a:pt x="9" y="1578975"/>
                  </a:lnTo>
                  <a:lnTo>
                    <a:pt x="0" y="1578801"/>
                  </a:lnTo>
                  <a:cubicBezTo>
                    <a:pt x="0" y="706853"/>
                    <a:pt x="706853" y="0"/>
                    <a:pt x="1578801" y="0"/>
                  </a:cubicBezTo>
                  <a:cubicBezTo>
                    <a:pt x="2450749" y="0"/>
                    <a:pt x="3157602" y="706853"/>
                    <a:pt x="3157602" y="1578801"/>
                  </a:cubicBezTo>
                  <a:close/>
                </a:path>
              </a:pathLst>
            </a:custGeom>
            <a:noFill/>
            <a:ln w="1905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Oval 8">
              <a:extLst>
                <a:ext uri="{FF2B5EF4-FFF2-40B4-BE49-F238E27FC236}">
                  <a16:creationId xmlns:a16="http://schemas.microsoft.com/office/drawing/2014/main" id="{F6A96D3C-6FB2-E4DF-0FAE-CEAF84A004A2}"/>
                </a:ext>
              </a:extLst>
            </p:cNvPr>
            <p:cNvSpPr/>
            <p:nvPr/>
          </p:nvSpPr>
          <p:spPr>
            <a:xfrm>
              <a:off x="768804" y="1634918"/>
              <a:ext cx="3487552" cy="3308597"/>
            </a:xfrm>
            <a:prstGeom prst="ellipse">
              <a:avLst/>
            </a:prstGeom>
            <a:solidFill>
              <a:schemeClr val="accent1">
                <a:lumMod val="20000"/>
                <a:lumOff val="8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extBox 9">
              <a:extLst>
                <a:ext uri="{FF2B5EF4-FFF2-40B4-BE49-F238E27FC236}">
                  <a16:creationId xmlns:a16="http://schemas.microsoft.com/office/drawing/2014/main" id="{11335C18-1880-D761-73D2-ED71467177BA}"/>
                </a:ext>
                <a:ext uri="{C183D7F6-B498-43B3-948B-1728B52AA6E4}">
                  <adec:decorative xmlns:adec="http://schemas.microsoft.com/office/drawing/2017/decorative" val="1"/>
                </a:ext>
              </a:extLst>
            </p:cNvPr>
            <p:cNvSpPr txBox="1"/>
            <p:nvPr/>
          </p:nvSpPr>
          <p:spPr>
            <a:xfrm>
              <a:off x="956517" y="2249361"/>
              <a:ext cx="3077030" cy="923330"/>
            </a:xfrm>
            <a:prstGeom prst="rect">
              <a:avLst/>
            </a:prstGeom>
            <a:noFill/>
            <a:ln>
              <a:noFill/>
            </a:ln>
          </p:spPr>
          <p:txBody>
            <a:bodyPr wrap="square" lIns="91440" tIns="45720" rIns="91440" bIns="45720" anchor="t">
              <a:spAutoFit/>
            </a:bodyPr>
            <a:lstStyle/>
            <a:p>
              <a:pPr marL="13716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srgbClr val="214347"/>
                  </a:solidFill>
                  <a:effectLst/>
                  <a:uLnTx/>
                  <a:uFillTx/>
                  <a:latin typeface="Avenir Next LT Pro"/>
                  <a:ea typeface="+mn-lt"/>
                  <a:cs typeface="+mn-lt"/>
                </a:rPr>
                <a:t>QUANTITATIVE WILDFIRE RISK ASSESSMENT </a:t>
              </a:r>
              <a:endParaRPr kumimoji="0" lang="en-US" sz="1200" b="1"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TextBox 10">
              <a:extLst>
                <a:ext uri="{FF2B5EF4-FFF2-40B4-BE49-F238E27FC236}">
                  <a16:creationId xmlns:a16="http://schemas.microsoft.com/office/drawing/2014/main" id="{676E7C63-A0A6-21F3-27B4-1F5673D89199}"/>
                </a:ext>
              </a:extLst>
            </p:cNvPr>
            <p:cNvSpPr txBox="1"/>
            <p:nvPr/>
          </p:nvSpPr>
          <p:spPr>
            <a:xfrm>
              <a:off x="951422" y="3149278"/>
              <a:ext cx="3077030" cy="646331"/>
            </a:xfrm>
            <a:prstGeom prst="rect">
              <a:avLst/>
            </a:prstGeom>
            <a:noFill/>
            <a:ln>
              <a:noFill/>
            </a:ln>
          </p:spPr>
          <p:txBody>
            <a:bodyPr wrap="square" lIns="91440" tIns="45720" rIns="91440" bIns="45720" anchor="t">
              <a:spAutoFit/>
            </a:bodyPr>
            <a:lstStyle/>
            <a:p>
              <a:pPr marL="13716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250" normalizeH="0" baseline="0" noProof="0" dirty="0">
                  <a:ln>
                    <a:noFill/>
                  </a:ln>
                  <a:solidFill>
                    <a:prstClr val="black"/>
                  </a:solidFill>
                  <a:effectLst/>
                  <a:uLnTx/>
                  <a:uFillTx/>
                  <a:latin typeface="Arial Nova Light"/>
                  <a:ea typeface="+mn-lt"/>
                  <a:cs typeface="+mn-lt"/>
                </a:rPr>
                <a:t>Assesses overall fire risk on the landscape impacting values on</a:t>
              </a:r>
              <a:r>
                <a:rPr kumimoji="0" lang="en-US" sz="1200" b="0" i="1" u="none" strike="noStrike" kern="1200" cap="none" spc="250" normalizeH="0" baseline="0" noProof="0" dirty="0">
                  <a:ln>
                    <a:noFill/>
                  </a:ln>
                  <a:solidFill>
                    <a:prstClr val="black"/>
                  </a:solidFill>
                  <a:effectLst/>
                  <a:uLnTx/>
                  <a:uFillTx/>
                  <a:latin typeface="Arial Nova Light"/>
                  <a:ea typeface="+mn-ea"/>
                  <a:cs typeface="+mn-cs"/>
                </a:rPr>
                <a:t> all lands.</a:t>
              </a:r>
              <a:endParaRPr kumimoji="0" lang="en-US" sz="1200" b="0" i="0" u="none" strike="noStrike" kern="1200" cap="none" spc="0" normalizeH="0" baseline="0" noProof="0" dirty="0">
                <a:ln>
                  <a:noFill/>
                </a:ln>
                <a:solidFill>
                  <a:prstClr val="black"/>
                </a:solidFill>
                <a:effectLst/>
                <a:uLnTx/>
                <a:uFillTx/>
                <a:latin typeface="Arial Nova Light"/>
                <a:ea typeface="+mn-ea"/>
                <a:cs typeface="+mn-cs"/>
              </a:endParaRPr>
            </a:p>
          </p:txBody>
        </p:sp>
      </p:grpSp>
      <p:pic>
        <p:nvPicPr>
          <p:cNvPr id="14" name="Graphic 13" descr="Fire with solid fill">
            <a:extLst>
              <a:ext uri="{FF2B5EF4-FFF2-40B4-BE49-F238E27FC236}">
                <a16:creationId xmlns:a16="http://schemas.microsoft.com/office/drawing/2014/main" id="{BDA8CA47-EF1D-4281-EE85-EE3D8912328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70506" y="4341852"/>
            <a:ext cx="767565" cy="728000"/>
          </a:xfrm>
          <a:prstGeom prst="rect">
            <a:avLst/>
          </a:prstGeom>
        </p:spPr>
      </p:pic>
    </p:spTree>
    <p:extLst>
      <p:ext uri="{BB962C8B-B14F-4D97-AF65-F5344CB8AC3E}">
        <p14:creationId xmlns:p14="http://schemas.microsoft.com/office/powerpoint/2010/main" val="1827233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4EA688D-C141-C9CD-A62F-3938D9D812A6}"/>
              </a:ext>
            </a:extLst>
          </p:cNvPr>
          <p:cNvSpPr txBox="1">
            <a:spLocks/>
          </p:cNvSpPr>
          <p:nvPr/>
        </p:nvSpPr>
        <p:spPr>
          <a:xfrm>
            <a:off x="112584" y="360609"/>
            <a:ext cx="2854151" cy="2086378"/>
          </a:xfrm>
          <a:prstGeom prst="rect">
            <a:avLst/>
          </a:prstGeom>
        </p:spPr>
        <p:txBody>
          <a:bodyPr vert="horz" lIns="91440" tIns="45720" rIns="91440" bIns="45720" rtlCol="0" anchor="b">
            <a:normAutofit/>
          </a:bodyPr>
          <a:lstStyle>
            <a:lvl1pPr algn="l" defTabSz="914424" rtl="0" eaLnBrk="1" latinLnBrk="0" hangingPunct="1">
              <a:lnSpc>
                <a:spcPct val="100000"/>
              </a:lnSpc>
              <a:spcBef>
                <a:spcPct val="0"/>
              </a:spcBef>
              <a:buNone/>
              <a:defRPr sz="4712" b="0" i="0" kern="1200" cap="all" spc="-20" baseline="0">
                <a:solidFill>
                  <a:schemeClr val="bg1"/>
                </a:solidFill>
                <a:latin typeface="+mj-lt"/>
                <a:ea typeface="+mj-ea"/>
                <a:cs typeface="+mj-cs"/>
              </a:defRPr>
            </a:lvl1pPr>
          </a:lstStyle>
          <a:p>
            <a:pPr marL="0" marR="0" lvl="0" indent="0" algn="l" defTabSz="914424"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20" normalizeH="0" baseline="0" noProof="0" dirty="0">
                <a:ln>
                  <a:noFill/>
                </a:ln>
                <a:solidFill>
                  <a:prstClr val="white"/>
                </a:solidFill>
                <a:effectLst/>
                <a:uLnTx/>
                <a:uFillTx/>
                <a:latin typeface="AvenirNext LT Pro Regular"/>
                <a:ea typeface="+mj-ea"/>
                <a:cs typeface="+mj-cs"/>
              </a:rPr>
              <a:t> </a:t>
            </a:r>
          </a:p>
          <a:p>
            <a:pPr marL="0" marR="0" lvl="0" indent="0" algn="l" defTabSz="914424"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20" normalizeH="0" baseline="0" noProof="0" dirty="0">
                <a:ln>
                  <a:noFill/>
                </a:ln>
                <a:solidFill>
                  <a:prstClr val="white"/>
                </a:solidFill>
                <a:effectLst/>
                <a:uLnTx/>
                <a:uFillTx/>
                <a:latin typeface="AvenirNext LT Pro Regular"/>
                <a:ea typeface="+mj-ea"/>
                <a:cs typeface="+mj-cs"/>
              </a:rPr>
              <a:t>Pacific Northwest </a:t>
            </a:r>
            <a:r>
              <a:rPr kumimoji="0" lang="en-US" sz="3200" b="0" i="0" u="none" strike="noStrike" kern="1200" cap="all" spc="-20" normalizeH="0" baseline="0" noProof="0" dirty="0" err="1">
                <a:ln>
                  <a:noFill/>
                </a:ln>
                <a:solidFill>
                  <a:prstClr val="white"/>
                </a:solidFill>
                <a:effectLst/>
                <a:uLnTx/>
                <a:uFillTx/>
                <a:latin typeface="AvenirNext LT Pro Regular"/>
                <a:ea typeface="+mj-ea"/>
                <a:cs typeface="+mj-cs"/>
              </a:rPr>
              <a:t>qwRA</a:t>
            </a:r>
            <a:r>
              <a:rPr kumimoji="0" lang="en-US" sz="3200" b="0" i="0" u="none" strike="noStrike" kern="1200" cap="all" spc="-20" normalizeH="0" baseline="0" noProof="0" dirty="0">
                <a:ln>
                  <a:noFill/>
                </a:ln>
                <a:solidFill>
                  <a:prstClr val="white"/>
                </a:solidFill>
                <a:effectLst/>
                <a:uLnTx/>
                <a:uFillTx/>
                <a:latin typeface="AvenirNext LT Pro Regular"/>
                <a:ea typeface="+mj-ea"/>
                <a:cs typeface="+mj-cs"/>
              </a:rPr>
              <a:t> </a:t>
            </a:r>
          </a:p>
        </p:txBody>
      </p:sp>
      <p:pic>
        <p:nvPicPr>
          <p:cNvPr id="3" name="Picture 2" descr="Burn map&#10;">
            <a:extLst>
              <a:ext uri="{FF2B5EF4-FFF2-40B4-BE49-F238E27FC236}">
                <a16:creationId xmlns:a16="http://schemas.microsoft.com/office/drawing/2014/main" id="{46411384-B5C2-F36D-9121-5607D7F4A0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15324" y="0"/>
            <a:ext cx="5245931" cy="6858000"/>
          </a:xfrm>
          <a:prstGeom prst="rect">
            <a:avLst/>
          </a:prstGeom>
        </p:spPr>
      </p:pic>
      <p:sp>
        <p:nvSpPr>
          <p:cNvPr id="7" name="TextBox 6">
            <a:extLst>
              <a:ext uri="{FF2B5EF4-FFF2-40B4-BE49-F238E27FC236}">
                <a16:creationId xmlns:a16="http://schemas.microsoft.com/office/drawing/2014/main" id="{9211CDF0-6F43-1F64-DA99-725A69D15CB0}"/>
              </a:ext>
            </a:extLst>
          </p:cNvPr>
          <p:cNvSpPr txBox="1"/>
          <p:nvPr/>
        </p:nvSpPr>
        <p:spPr>
          <a:xfrm>
            <a:off x="9317959" y="245193"/>
            <a:ext cx="2985358"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14347"/>
                </a:solidFill>
                <a:effectLst/>
                <a:uLnTx/>
                <a:uFillTx/>
                <a:latin typeface="Avenir Next LT Pro"/>
                <a:ea typeface="+mn-ea"/>
                <a:cs typeface="+mn-cs"/>
                <a:hlinkClick r:id="rId4">
                  <a:extLst>
                    <a:ext uri="{A12FA001-AC4F-418D-AE19-62706E023703}">
                      <ahyp:hlinkClr xmlns:ahyp="http://schemas.microsoft.com/office/drawing/2018/hyperlinkcolor" val="tx"/>
                    </a:ext>
                  </a:extLst>
                </a:hlinkClick>
              </a:rPr>
              <a:t>https://wildfireriskpnw.forestry.oregonstate.edu/</a:t>
            </a:r>
            <a:r>
              <a:rPr kumimoji="0" lang="en-US" sz="900" b="0" i="0" u="none" strike="noStrike" kern="1200" cap="none" spc="0" normalizeH="0" baseline="0" noProof="0" dirty="0">
                <a:ln>
                  <a:noFill/>
                </a:ln>
                <a:solidFill>
                  <a:srgbClr val="214347"/>
                </a:solidFill>
                <a:effectLst/>
                <a:uLnTx/>
                <a:uFillTx/>
                <a:latin typeface="Avenir Next LT Pro"/>
                <a:ea typeface="+mn-ea"/>
                <a:cs typeface="+mn-cs"/>
              </a:rPr>
              <a:t> </a:t>
            </a:r>
          </a:p>
        </p:txBody>
      </p:sp>
      <p:sp>
        <p:nvSpPr>
          <p:cNvPr id="8" name="TextBox 7">
            <a:extLst>
              <a:ext uri="{FF2B5EF4-FFF2-40B4-BE49-F238E27FC236}">
                <a16:creationId xmlns:a16="http://schemas.microsoft.com/office/drawing/2014/main" id="{B20E5D9A-522F-0F6E-69A5-9F5ABE4B0967}"/>
              </a:ext>
            </a:extLst>
          </p:cNvPr>
          <p:cNvSpPr txBox="1"/>
          <p:nvPr/>
        </p:nvSpPr>
        <p:spPr>
          <a:xfrm>
            <a:off x="9317959" y="536552"/>
            <a:ext cx="19528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24348"/>
                </a:solidFill>
                <a:effectLst/>
                <a:uLnTx/>
                <a:uFillTx/>
                <a:latin typeface="Avenir Next LT Pro"/>
                <a:ea typeface="+mn-ea"/>
                <a:cs typeface="+mn-cs"/>
              </a:rPr>
              <a:t>For more information contact:</a:t>
            </a:r>
            <a:br>
              <a:rPr kumimoji="0" lang="en-US" sz="900" b="0" i="0" u="none" strike="noStrike" kern="1200" cap="none" spc="0" normalizeH="0" baseline="0" noProof="0" dirty="0">
                <a:ln>
                  <a:noFill/>
                </a:ln>
                <a:solidFill>
                  <a:srgbClr val="224348"/>
                </a:solidFill>
                <a:effectLst/>
                <a:uLnTx/>
                <a:uFillTx/>
                <a:latin typeface="Avenir Next LT Pro"/>
                <a:ea typeface="+mn-ea"/>
                <a:cs typeface="+mn-cs"/>
              </a:rPr>
            </a:b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wildfireriskpnw@gmail.com</a:t>
            </a:r>
            <a:endParaRPr kumimoji="0" lang="en-US" sz="900" b="0" i="0" u="none" strike="noStrike" kern="1200" cap="none" spc="0" normalizeH="0" baseline="0" noProof="0" dirty="0">
              <a:ln>
                <a:noFill/>
              </a:ln>
              <a:solidFill>
                <a:srgbClr val="224348"/>
              </a:solidFill>
              <a:effectLst/>
              <a:uLnTx/>
              <a:uFillTx/>
              <a:latin typeface="Avenir Next LT Pro"/>
              <a:ea typeface="+mn-ea"/>
              <a:cs typeface="+mn-cs"/>
            </a:endParaRPr>
          </a:p>
        </p:txBody>
      </p:sp>
    </p:spTree>
    <p:extLst>
      <p:ext uri="{BB962C8B-B14F-4D97-AF65-F5344CB8AC3E}">
        <p14:creationId xmlns:p14="http://schemas.microsoft.com/office/powerpoint/2010/main" val="2843102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FD88059-BA20-6E4A-F395-95636FCB1173}"/>
              </a:ext>
            </a:extLst>
          </p:cNvPr>
          <p:cNvSpPr txBox="1">
            <a:spLocks/>
          </p:cNvSpPr>
          <p:nvPr/>
        </p:nvSpPr>
        <p:spPr>
          <a:xfrm>
            <a:off x="112584" y="360609"/>
            <a:ext cx="2854151" cy="2086378"/>
          </a:xfrm>
          <a:prstGeom prst="rect">
            <a:avLst/>
          </a:prstGeom>
        </p:spPr>
        <p:txBody>
          <a:bodyPr vert="horz" lIns="91440" tIns="45720" rIns="91440" bIns="45720" rtlCol="0" anchor="b">
            <a:normAutofit/>
          </a:bodyPr>
          <a:lstStyle>
            <a:lvl1pPr algn="l" defTabSz="914424" rtl="0" eaLnBrk="1" latinLnBrk="0" hangingPunct="1">
              <a:lnSpc>
                <a:spcPct val="100000"/>
              </a:lnSpc>
              <a:spcBef>
                <a:spcPct val="0"/>
              </a:spcBef>
              <a:buNone/>
              <a:defRPr sz="4712" b="0" i="0" kern="1200" cap="all" spc="-20" baseline="0">
                <a:solidFill>
                  <a:schemeClr val="bg1"/>
                </a:solidFill>
                <a:latin typeface="+mj-lt"/>
                <a:ea typeface="+mj-ea"/>
                <a:cs typeface="+mj-cs"/>
              </a:defRPr>
            </a:lvl1pPr>
          </a:lstStyle>
          <a:p>
            <a:pPr marL="0" marR="0" lvl="0" indent="0" algn="l" defTabSz="914424"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20" normalizeH="0" baseline="0" noProof="0" dirty="0">
                <a:ln>
                  <a:noFill/>
                </a:ln>
                <a:solidFill>
                  <a:prstClr val="white"/>
                </a:solidFill>
                <a:effectLst/>
                <a:uLnTx/>
                <a:uFillTx/>
                <a:latin typeface="AvenirNext LT Pro Regular"/>
                <a:ea typeface="+mj-ea"/>
                <a:cs typeface="+mj-cs"/>
              </a:rPr>
              <a:t> </a:t>
            </a:r>
          </a:p>
          <a:p>
            <a:pPr marL="0" marR="0" lvl="0" indent="0" algn="l" defTabSz="914424"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20" normalizeH="0" baseline="0" noProof="0" dirty="0">
                <a:ln>
                  <a:noFill/>
                </a:ln>
                <a:solidFill>
                  <a:prstClr val="white"/>
                </a:solidFill>
                <a:effectLst/>
                <a:uLnTx/>
                <a:uFillTx/>
                <a:latin typeface="AvenirNext LT Pro Regular"/>
                <a:ea typeface="+mj-ea"/>
                <a:cs typeface="+mj-cs"/>
              </a:rPr>
              <a:t>Pacific Northwest </a:t>
            </a:r>
            <a:r>
              <a:rPr kumimoji="0" lang="en-US" sz="3200" b="0" i="0" u="none" strike="noStrike" kern="1200" cap="all" spc="-20" normalizeH="0" baseline="0" noProof="0" dirty="0" err="1">
                <a:ln>
                  <a:noFill/>
                </a:ln>
                <a:solidFill>
                  <a:prstClr val="white"/>
                </a:solidFill>
                <a:effectLst/>
                <a:uLnTx/>
                <a:uFillTx/>
                <a:latin typeface="AvenirNext LT Pro Regular"/>
                <a:ea typeface="+mj-ea"/>
                <a:cs typeface="+mj-cs"/>
              </a:rPr>
              <a:t>qwRA</a:t>
            </a:r>
            <a:r>
              <a:rPr kumimoji="0" lang="en-US" sz="3200" b="0" i="0" u="none" strike="noStrike" kern="1200" cap="all" spc="-20" normalizeH="0" baseline="0" noProof="0" dirty="0">
                <a:ln>
                  <a:noFill/>
                </a:ln>
                <a:solidFill>
                  <a:prstClr val="white"/>
                </a:solidFill>
                <a:effectLst/>
                <a:uLnTx/>
                <a:uFillTx/>
                <a:latin typeface="AvenirNext LT Pro Regular"/>
                <a:ea typeface="+mj-ea"/>
                <a:cs typeface="+mj-cs"/>
              </a:rPr>
              <a:t> </a:t>
            </a:r>
          </a:p>
        </p:txBody>
      </p:sp>
      <p:sp>
        <p:nvSpPr>
          <p:cNvPr id="2" name="Title 1">
            <a:extLst>
              <a:ext uri="{FF2B5EF4-FFF2-40B4-BE49-F238E27FC236}">
                <a16:creationId xmlns:a16="http://schemas.microsoft.com/office/drawing/2014/main" id="{B58FFA3C-7119-43D6-6171-927F6CA47F81}"/>
              </a:ext>
            </a:extLst>
          </p:cNvPr>
          <p:cNvSpPr>
            <a:spLocks noGrp="1"/>
          </p:cNvSpPr>
          <p:nvPr>
            <p:ph type="title"/>
          </p:nvPr>
        </p:nvSpPr>
        <p:spPr>
          <a:xfrm>
            <a:off x="112584" y="4456089"/>
            <a:ext cx="2854151" cy="1487511"/>
          </a:xfrm>
        </p:spPr>
        <p:txBody>
          <a:bodyPr/>
          <a:lstStyle/>
          <a:p>
            <a:r>
              <a:rPr lang="en-US" sz="4000" dirty="0">
                <a:latin typeface="Avenir Next LT Pro"/>
              </a:rPr>
              <a:t>Drinking Water</a:t>
            </a:r>
          </a:p>
        </p:txBody>
      </p:sp>
      <p:pic>
        <p:nvPicPr>
          <p:cNvPr id="6" name="Picture 5" descr="Drinking water map&#10;">
            <a:extLst>
              <a:ext uri="{FF2B5EF4-FFF2-40B4-BE49-F238E27FC236}">
                <a16:creationId xmlns:a16="http://schemas.microsoft.com/office/drawing/2014/main" id="{7B970498-C1F0-5095-D4B0-14482638A7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11416" y="237392"/>
            <a:ext cx="4919296" cy="62601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Map key&#10;">
            <a:extLst>
              <a:ext uri="{FF2B5EF4-FFF2-40B4-BE49-F238E27FC236}">
                <a16:creationId xmlns:a16="http://schemas.microsoft.com/office/drawing/2014/main" id="{8C1E86E7-7AF9-E0D5-7ACA-422EF031E6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35972" y="237392"/>
            <a:ext cx="2411034" cy="1358412"/>
          </a:xfrm>
          <a:prstGeom prst="rect">
            <a:avLst/>
          </a:prstGeom>
        </p:spPr>
      </p:pic>
    </p:spTree>
    <p:extLst>
      <p:ext uri="{BB962C8B-B14F-4D97-AF65-F5344CB8AC3E}">
        <p14:creationId xmlns:p14="http://schemas.microsoft.com/office/powerpoint/2010/main" val="1239469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8F6A91-121C-4EE5-B29A-59D90D4EF2D1}"/>
              </a:ext>
            </a:extLst>
          </p:cNvPr>
          <p:cNvSpPr txBox="1">
            <a:spLocks/>
          </p:cNvSpPr>
          <p:nvPr/>
        </p:nvSpPr>
        <p:spPr>
          <a:xfrm>
            <a:off x="112584" y="360609"/>
            <a:ext cx="2854151" cy="2086378"/>
          </a:xfrm>
          <a:prstGeom prst="rect">
            <a:avLst/>
          </a:prstGeom>
        </p:spPr>
        <p:txBody>
          <a:bodyPr vert="horz" lIns="91440" tIns="45720" rIns="91440" bIns="45720" rtlCol="0" anchor="b">
            <a:normAutofit/>
          </a:bodyPr>
          <a:lstStyle>
            <a:lvl1pPr algn="l" defTabSz="914424" rtl="0" eaLnBrk="1" latinLnBrk="0" hangingPunct="1">
              <a:lnSpc>
                <a:spcPct val="100000"/>
              </a:lnSpc>
              <a:spcBef>
                <a:spcPct val="0"/>
              </a:spcBef>
              <a:buNone/>
              <a:defRPr sz="4712" b="0" i="0" kern="1200" cap="all" spc="-20" baseline="0">
                <a:solidFill>
                  <a:schemeClr val="bg1"/>
                </a:solidFill>
                <a:latin typeface="+mj-lt"/>
                <a:ea typeface="+mj-ea"/>
                <a:cs typeface="+mj-cs"/>
              </a:defRPr>
            </a:lvl1pPr>
          </a:lstStyle>
          <a:p>
            <a:pPr marL="0" marR="0" lvl="0" indent="0" algn="l" defTabSz="914424"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20" normalizeH="0" baseline="0" noProof="0" dirty="0">
                <a:ln>
                  <a:noFill/>
                </a:ln>
                <a:solidFill>
                  <a:prstClr val="white"/>
                </a:solidFill>
                <a:effectLst/>
                <a:uLnTx/>
                <a:uFillTx/>
                <a:latin typeface="AvenirNext LT Pro Regular"/>
                <a:ea typeface="+mj-ea"/>
                <a:cs typeface="+mj-cs"/>
              </a:rPr>
              <a:t> </a:t>
            </a:r>
          </a:p>
          <a:p>
            <a:pPr marL="0" marR="0" lvl="0" indent="0" algn="l" defTabSz="914424"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20" normalizeH="0" baseline="0" noProof="0" dirty="0">
                <a:ln>
                  <a:noFill/>
                </a:ln>
                <a:solidFill>
                  <a:prstClr val="white"/>
                </a:solidFill>
                <a:effectLst/>
                <a:uLnTx/>
                <a:uFillTx/>
                <a:latin typeface="AvenirNext LT Pro Regular"/>
                <a:ea typeface="+mj-ea"/>
                <a:cs typeface="+mj-cs"/>
              </a:rPr>
              <a:t>Pacific Northwest </a:t>
            </a:r>
            <a:r>
              <a:rPr kumimoji="0" lang="en-US" sz="3200" b="0" i="0" u="none" strike="noStrike" kern="1200" cap="all" spc="-20" normalizeH="0" baseline="0" noProof="0" dirty="0" err="1">
                <a:ln>
                  <a:noFill/>
                </a:ln>
                <a:solidFill>
                  <a:prstClr val="white"/>
                </a:solidFill>
                <a:effectLst/>
                <a:uLnTx/>
                <a:uFillTx/>
                <a:latin typeface="AvenirNext LT Pro Regular"/>
                <a:ea typeface="+mj-ea"/>
                <a:cs typeface="+mj-cs"/>
              </a:rPr>
              <a:t>qwRA</a:t>
            </a:r>
            <a:r>
              <a:rPr kumimoji="0" lang="en-US" sz="3200" b="0" i="0" u="none" strike="noStrike" kern="1200" cap="all" spc="-20" normalizeH="0" baseline="0" noProof="0" dirty="0">
                <a:ln>
                  <a:noFill/>
                </a:ln>
                <a:solidFill>
                  <a:prstClr val="white"/>
                </a:solidFill>
                <a:effectLst/>
                <a:uLnTx/>
                <a:uFillTx/>
                <a:latin typeface="AvenirNext LT Pro Regular"/>
                <a:ea typeface="+mj-ea"/>
                <a:cs typeface="+mj-cs"/>
              </a:rPr>
              <a:t> </a:t>
            </a:r>
          </a:p>
        </p:txBody>
      </p:sp>
      <p:sp>
        <p:nvSpPr>
          <p:cNvPr id="2" name="Title 1">
            <a:extLst>
              <a:ext uri="{FF2B5EF4-FFF2-40B4-BE49-F238E27FC236}">
                <a16:creationId xmlns:a16="http://schemas.microsoft.com/office/drawing/2014/main" id="{B58FFA3C-7119-43D6-6171-927F6CA47F81}"/>
              </a:ext>
            </a:extLst>
          </p:cNvPr>
          <p:cNvSpPr>
            <a:spLocks noGrp="1"/>
          </p:cNvSpPr>
          <p:nvPr>
            <p:ph type="title"/>
          </p:nvPr>
        </p:nvSpPr>
        <p:spPr>
          <a:xfrm>
            <a:off x="112584" y="4404575"/>
            <a:ext cx="2854151" cy="1539026"/>
          </a:xfrm>
        </p:spPr>
        <p:txBody>
          <a:bodyPr/>
          <a:lstStyle/>
          <a:p>
            <a:r>
              <a:rPr lang="en-US" sz="4000" dirty="0">
                <a:latin typeface="Avenir Next LT Pro"/>
              </a:rPr>
              <a:t>Drinking Water</a:t>
            </a:r>
          </a:p>
        </p:txBody>
      </p:sp>
      <p:pic>
        <p:nvPicPr>
          <p:cNvPr id="6" name="Picture 5">
            <a:extLst>
              <a:ext uri="{FF2B5EF4-FFF2-40B4-BE49-F238E27FC236}">
                <a16:creationId xmlns:a16="http://schemas.microsoft.com/office/drawing/2014/main" id="{7B970498-C1F0-5095-D4B0-14482638A786}"/>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11416" y="237392"/>
            <a:ext cx="4919296" cy="62601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Map key&#10;">
            <a:extLst>
              <a:ext uri="{FF2B5EF4-FFF2-40B4-BE49-F238E27FC236}">
                <a16:creationId xmlns:a16="http://schemas.microsoft.com/office/drawing/2014/main" id="{8C1E86E7-7AF9-E0D5-7ACA-422EF031E6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35972" y="237392"/>
            <a:ext cx="2411034" cy="1358412"/>
          </a:xfrm>
          <a:prstGeom prst="rect">
            <a:avLst/>
          </a:prstGeom>
        </p:spPr>
      </p:pic>
      <p:sp>
        <p:nvSpPr>
          <p:cNvPr id="3" name="Rectangle 2">
            <a:extLst>
              <a:ext uri="{FF2B5EF4-FFF2-40B4-BE49-F238E27FC236}">
                <a16:creationId xmlns:a16="http://schemas.microsoft.com/office/drawing/2014/main" id="{31CF9831-2620-C508-F06C-2E42BF4C8377}"/>
              </a:ext>
              <a:ext uri="{C183D7F6-B498-43B3-948B-1728B52AA6E4}">
                <adec:decorative xmlns:adec="http://schemas.microsoft.com/office/drawing/2017/decorative" val="1"/>
              </a:ext>
            </a:extLst>
          </p:cNvPr>
          <p:cNvSpPr/>
          <p:nvPr/>
        </p:nvSpPr>
        <p:spPr>
          <a:xfrm>
            <a:off x="4545623" y="3028950"/>
            <a:ext cx="1490296" cy="1204546"/>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873614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73B5504-864A-13C5-520A-C323C5D80C5A}"/>
              </a:ext>
            </a:extLst>
          </p:cNvPr>
          <p:cNvSpPr txBox="1">
            <a:spLocks/>
          </p:cNvSpPr>
          <p:nvPr/>
        </p:nvSpPr>
        <p:spPr>
          <a:xfrm>
            <a:off x="112584" y="360609"/>
            <a:ext cx="2854151" cy="2086378"/>
          </a:xfrm>
          <a:prstGeom prst="rect">
            <a:avLst/>
          </a:prstGeom>
        </p:spPr>
        <p:txBody>
          <a:bodyPr vert="horz" lIns="91440" tIns="45720" rIns="91440" bIns="45720" rtlCol="0" anchor="b">
            <a:normAutofit/>
          </a:bodyPr>
          <a:lstStyle>
            <a:lvl1pPr algn="l" defTabSz="914424" rtl="0" eaLnBrk="1" latinLnBrk="0" hangingPunct="1">
              <a:lnSpc>
                <a:spcPct val="100000"/>
              </a:lnSpc>
              <a:spcBef>
                <a:spcPct val="0"/>
              </a:spcBef>
              <a:buNone/>
              <a:defRPr sz="4712" b="0" i="0" kern="1200" cap="all" spc="-20" baseline="0">
                <a:solidFill>
                  <a:schemeClr val="bg1"/>
                </a:solidFill>
                <a:latin typeface="+mj-lt"/>
                <a:ea typeface="+mj-ea"/>
                <a:cs typeface="+mj-cs"/>
              </a:defRPr>
            </a:lvl1pPr>
          </a:lstStyle>
          <a:p>
            <a:pPr marL="0" marR="0" lvl="0" indent="0" algn="l" defTabSz="914424"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20" normalizeH="0" baseline="0" noProof="0" dirty="0">
                <a:ln>
                  <a:noFill/>
                </a:ln>
                <a:solidFill>
                  <a:prstClr val="white"/>
                </a:solidFill>
                <a:effectLst/>
                <a:uLnTx/>
                <a:uFillTx/>
                <a:latin typeface="AvenirNext LT Pro Regular"/>
                <a:ea typeface="+mj-ea"/>
                <a:cs typeface="+mj-cs"/>
              </a:rPr>
              <a:t> </a:t>
            </a:r>
          </a:p>
          <a:p>
            <a:pPr marL="0" marR="0" lvl="0" indent="0" algn="l" defTabSz="914424"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20" normalizeH="0" baseline="0" noProof="0" dirty="0">
                <a:ln>
                  <a:noFill/>
                </a:ln>
                <a:solidFill>
                  <a:prstClr val="white"/>
                </a:solidFill>
                <a:effectLst/>
                <a:uLnTx/>
                <a:uFillTx/>
                <a:latin typeface="AvenirNext LT Pro Regular"/>
                <a:ea typeface="+mj-ea"/>
                <a:cs typeface="+mj-cs"/>
              </a:rPr>
              <a:t>Pacific Northwest </a:t>
            </a:r>
            <a:r>
              <a:rPr kumimoji="0" lang="en-US" sz="3200" b="0" i="0" u="none" strike="noStrike" kern="1200" cap="all" spc="-20" normalizeH="0" baseline="0" noProof="0" dirty="0" err="1">
                <a:ln>
                  <a:noFill/>
                </a:ln>
                <a:solidFill>
                  <a:prstClr val="white"/>
                </a:solidFill>
                <a:effectLst/>
                <a:uLnTx/>
                <a:uFillTx/>
                <a:latin typeface="AvenirNext LT Pro Regular"/>
                <a:ea typeface="+mj-ea"/>
                <a:cs typeface="+mj-cs"/>
              </a:rPr>
              <a:t>qwRA</a:t>
            </a:r>
            <a:r>
              <a:rPr kumimoji="0" lang="en-US" sz="3200" b="0" i="0" u="none" strike="noStrike" kern="1200" cap="all" spc="-20" normalizeH="0" baseline="0" noProof="0" dirty="0">
                <a:ln>
                  <a:noFill/>
                </a:ln>
                <a:solidFill>
                  <a:prstClr val="white"/>
                </a:solidFill>
                <a:effectLst/>
                <a:uLnTx/>
                <a:uFillTx/>
                <a:latin typeface="AvenirNext LT Pro Regular"/>
                <a:ea typeface="+mj-ea"/>
                <a:cs typeface="+mj-cs"/>
              </a:rPr>
              <a:t> </a:t>
            </a:r>
          </a:p>
        </p:txBody>
      </p:sp>
      <p:sp>
        <p:nvSpPr>
          <p:cNvPr id="2" name="Title 1">
            <a:extLst>
              <a:ext uri="{FF2B5EF4-FFF2-40B4-BE49-F238E27FC236}">
                <a16:creationId xmlns:a16="http://schemas.microsoft.com/office/drawing/2014/main" id="{B58FFA3C-7119-43D6-6171-927F6CA47F81}"/>
              </a:ext>
            </a:extLst>
          </p:cNvPr>
          <p:cNvSpPr>
            <a:spLocks noGrp="1"/>
          </p:cNvSpPr>
          <p:nvPr>
            <p:ph type="title"/>
          </p:nvPr>
        </p:nvSpPr>
        <p:spPr>
          <a:xfrm>
            <a:off x="112584" y="875031"/>
            <a:ext cx="2854151" cy="5068570"/>
          </a:xfrm>
        </p:spPr>
        <p:txBody>
          <a:bodyPr/>
          <a:lstStyle/>
          <a:p>
            <a:r>
              <a:rPr lang="en-US" sz="4000" dirty="0">
                <a:latin typeface="Avenir Next LT Pro"/>
              </a:rPr>
              <a:t>Drinking water</a:t>
            </a:r>
          </a:p>
        </p:txBody>
      </p:sp>
      <p:pic>
        <p:nvPicPr>
          <p:cNvPr id="8" name="Picture 7" descr="Map key&#10;">
            <a:extLst>
              <a:ext uri="{FF2B5EF4-FFF2-40B4-BE49-F238E27FC236}">
                <a16:creationId xmlns:a16="http://schemas.microsoft.com/office/drawing/2014/main" id="{8C1E86E7-7AF9-E0D5-7ACA-422EF031E6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96010" y="371672"/>
            <a:ext cx="2411034" cy="1358412"/>
          </a:xfrm>
          <a:prstGeom prst="rect">
            <a:avLst/>
          </a:prstGeom>
        </p:spPr>
      </p:pic>
      <p:pic>
        <p:nvPicPr>
          <p:cNvPr id="10" name="Picture 9" descr="Drinking water map&#10;">
            <a:extLst>
              <a:ext uri="{FF2B5EF4-FFF2-40B4-BE49-F238E27FC236}">
                <a16:creationId xmlns:a16="http://schemas.microsoft.com/office/drawing/2014/main" id="{3514F820-36BD-B8FD-6A0D-490A66BF79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92384" y="301333"/>
            <a:ext cx="6106955" cy="6055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4005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F5902-9FAF-ABA1-D3B6-CF913EC0D304}"/>
              </a:ext>
            </a:extLst>
          </p:cNvPr>
          <p:cNvSpPr>
            <a:spLocks noGrp="1"/>
          </p:cNvSpPr>
          <p:nvPr>
            <p:ph type="title"/>
          </p:nvPr>
        </p:nvSpPr>
        <p:spPr>
          <a:xfrm>
            <a:off x="474131" y="776943"/>
            <a:ext cx="3419540" cy="2652057"/>
          </a:xfrm>
        </p:spPr>
        <p:txBody>
          <a:bodyPr anchor="b">
            <a:normAutofit/>
          </a:bodyPr>
          <a:lstStyle/>
          <a:p>
            <a:pPr>
              <a:lnSpc>
                <a:spcPct val="100000"/>
              </a:lnSpc>
            </a:pPr>
            <a:r>
              <a:rPr lang="en-US" sz="3600" b="0" spc="-20" dirty="0">
                <a:solidFill>
                  <a:srgbClr val="FFFFFF"/>
                </a:solidFill>
              </a:rPr>
              <a:t>Wildfire Crisis Investments</a:t>
            </a:r>
            <a:endParaRPr lang="en-US" sz="2400" dirty="0">
              <a:solidFill>
                <a:srgbClr val="FFFFFF"/>
              </a:solidFill>
            </a:endParaRPr>
          </a:p>
        </p:txBody>
      </p:sp>
      <p:sp>
        <p:nvSpPr>
          <p:cNvPr id="3" name="Content Placeholder 2">
            <a:extLst>
              <a:ext uri="{FF2B5EF4-FFF2-40B4-BE49-F238E27FC236}">
                <a16:creationId xmlns:a16="http://schemas.microsoft.com/office/drawing/2014/main" id="{188F579A-61F2-44E8-8BB4-6911D3FDBC77}"/>
              </a:ext>
            </a:extLst>
          </p:cNvPr>
          <p:cNvSpPr>
            <a:spLocks noGrp="1"/>
          </p:cNvSpPr>
          <p:nvPr>
            <p:ph type="body" sz="quarter" idx="15"/>
          </p:nvPr>
        </p:nvSpPr>
        <p:spPr>
          <a:xfrm>
            <a:off x="4947769" y="1121777"/>
            <a:ext cx="6951114" cy="5672572"/>
          </a:xfrm>
        </p:spPr>
        <p:txBody>
          <a:bodyPr>
            <a:normAutofit/>
          </a:bodyPr>
          <a:lstStyle/>
          <a:p>
            <a:pPr marL="0" indent="0">
              <a:lnSpc>
                <a:spcPct val="100000"/>
              </a:lnSpc>
              <a:buNone/>
            </a:pPr>
            <a:r>
              <a:rPr lang="en-US" sz="3600" spc="0" dirty="0">
                <a:solidFill>
                  <a:schemeClr val="accent1"/>
                </a:solidFill>
              </a:rPr>
              <a:t>$1.4 BILLION</a:t>
            </a:r>
          </a:p>
          <a:p>
            <a:pPr marL="0" indent="0">
              <a:lnSpc>
                <a:spcPct val="100000"/>
              </a:lnSpc>
              <a:buNone/>
            </a:pPr>
            <a:r>
              <a:rPr lang="en-US" sz="2400" b="1" spc="300" dirty="0">
                <a:solidFill>
                  <a:schemeClr val="accent1"/>
                </a:solidFill>
              </a:rPr>
              <a:t>BIPARTISAN INFRASTRUCTURE LAW </a:t>
            </a:r>
            <a:r>
              <a:rPr lang="en-US" sz="2400" dirty="0"/>
              <a:t>Reducing fuels like dead trees, dense vegetation, and other hazardous fuels</a:t>
            </a:r>
          </a:p>
          <a:p>
            <a:pPr marL="0" lvl="1" indent="0">
              <a:lnSpc>
                <a:spcPct val="100000"/>
              </a:lnSpc>
              <a:buNone/>
            </a:pPr>
            <a:endParaRPr lang="en-US" sz="2400" b="1" dirty="0"/>
          </a:p>
          <a:p>
            <a:pPr marL="0" lvl="1" indent="0">
              <a:lnSpc>
                <a:spcPct val="100000"/>
              </a:lnSpc>
              <a:buNone/>
            </a:pPr>
            <a:endParaRPr lang="en-US" sz="2400" b="1" dirty="0"/>
          </a:p>
          <a:p>
            <a:pPr marL="0" lvl="1" indent="0">
              <a:lnSpc>
                <a:spcPct val="100000"/>
              </a:lnSpc>
              <a:buNone/>
            </a:pPr>
            <a:r>
              <a:rPr lang="en-US" sz="3600" spc="300" dirty="0">
                <a:solidFill>
                  <a:schemeClr val="accent1"/>
                </a:solidFill>
              </a:rPr>
              <a:t>$1.8 BILLION</a:t>
            </a:r>
          </a:p>
          <a:p>
            <a:pPr marL="0" lvl="1" indent="0">
              <a:lnSpc>
                <a:spcPct val="100000"/>
              </a:lnSpc>
              <a:buNone/>
            </a:pPr>
            <a:r>
              <a:rPr lang="en-US" sz="2400" b="1" spc="300" dirty="0">
                <a:solidFill>
                  <a:schemeClr val="accent1"/>
                </a:solidFill>
              </a:rPr>
              <a:t>INFLATION REDUCTION ACT</a:t>
            </a:r>
            <a:br>
              <a:rPr lang="en-US" sz="2400" b="1" spc="300" dirty="0">
                <a:solidFill>
                  <a:schemeClr val="accent1"/>
                </a:solidFill>
              </a:rPr>
            </a:br>
            <a:r>
              <a:rPr lang="en-US" sz="2400" dirty="0"/>
              <a:t>Focused on wildfire risk reduction in the Wildland Urban Interface (WUI)</a:t>
            </a:r>
          </a:p>
        </p:txBody>
      </p:sp>
      <p:pic>
        <p:nvPicPr>
          <p:cNvPr id="5" name="Picture 4" descr="Thinning forest areas around the community to decrease risks of devastating wildfires. ">
            <a:extLst>
              <a:ext uri="{FF2B5EF4-FFF2-40B4-BE49-F238E27FC236}">
                <a16:creationId xmlns:a16="http://schemas.microsoft.com/office/drawing/2014/main" id="{7EF22D5E-F68E-0063-1969-8AC6FD0543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869" y="3831020"/>
            <a:ext cx="3966537" cy="2644358"/>
          </a:xfrm>
          <a:prstGeom prst="rect">
            <a:avLst/>
          </a:prstGeom>
        </p:spPr>
      </p:pic>
    </p:spTree>
    <p:extLst>
      <p:ext uri="{BB962C8B-B14F-4D97-AF65-F5344CB8AC3E}">
        <p14:creationId xmlns:p14="http://schemas.microsoft.com/office/powerpoint/2010/main" val="2985974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F5902-9FAF-ABA1-D3B6-CF913EC0D304}"/>
              </a:ext>
            </a:extLst>
          </p:cNvPr>
          <p:cNvSpPr>
            <a:spLocks noGrp="1"/>
          </p:cNvSpPr>
          <p:nvPr>
            <p:ph type="title"/>
          </p:nvPr>
        </p:nvSpPr>
        <p:spPr/>
        <p:txBody>
          <a:bodyPr anchor="b">
            <a:normAutofit/>
          </a:bodyPr>
          <a:lstStyle/>
          <a:p>
            <a:pPr marL="0" indent="0">
              <a:lnSpc>
                <a:spcPct val="90000"/>
              </a:lnSpc>
              <a:spcBef>
                <a:spcPts val="600"/>
              </a:spcBef>
              <a:buNone/>
            </a:pPr>
            <a:r>
              <a:rPr lang="en-US" sz="3300" cap="small" dirty="0"/>
              <a:t>Prioritize wildfire risk reduction Projects…</a:t>
            </a:r>
          </a:p>
        </p:txBody>
      </p:sp>
      <p:sp>
        <p:nvSpPr>
          <p:cNvPr id="4" name="Slide Number Placeholder 3">
            <a:extLst>
              <a:ext uri="{FF2B5EF4-FFF2-40B4-BE49-F238E27FC236}">
                <a16:creationId xmlns:a16="http://schemas.microsoft.com/office/drawing/2014/main" id="{032086CE-2EF6-291C-F3D6-809FD981FA68}"/>
              </a:ext>
            </a:extLst>
          </p:cNvPr>
          <p:cNvSpPr>
            <a:spLocks noGrp="1"/>
          </p:cNvSpPr>
          <p:nvPr>
            <p:ph type="sldNum" sz="quarter" idx="4294967295"/>
          </p:nvPr>
        </p:nvSpPr>
        <p:spPr>
          <a:xfrm>
            <a:off x="11561763" y="6356350"/>
            <a:ext cx="630237"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08A98B8-10A9-483E-B143-C275DBB4F602}"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graphicFrame>
        <p:nvGraphicFramePr>
          <p:cNvPr id="8" name="Content Placeholder 2">
            <a:extLst>
              <a:ext uri="{FF2B5EF4-FFF2-40B4-BE49-F238E27FC236}">
                <a16:creationId xmlns:a16="http://schemas.microsoft.com/office/drawing/2014/main" id="{2770006A-DDEC-1AAF-5989-EC8A9164F37B}"/>
              </a:ext>
              <a:ext uri="{C183D7F6-B498-43B3-948B-1728B52AA6E4}">
                <adec:decorative xmlns:adec="http://schemas.microsoft.com/office/drawing/2017/decorative" val="1"/>
              </a:ext>
            </a:extLst>
          </p:cNvPr>
          <p:cNvGraphicFramePr/>
          <p:nvPr/>
        </p:nvGraphicFramePr>
        <p:xfrm>
          <a:off x="2019301" y="1181100"/>
          <a:ext cx="8153399" cy="5540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Rounded Corners 9">
            <a:extLst>
              <a:ext uri="{FF2B5EF4-FFF2-40B4-BE49-F238E27FC236}">
                <a16:creationId xmlns:a16="http://schemas.microsoft.com/office/drawing/2014/main" id="{C5F2340A-9D49-5820-83C8-73E88AD5F391}"/>
              </a:ext>
              <a:ext uri="{C183D7F6-B498-43B3-948B-1728B52AA6E4}">
                <adec:decorative xmlns:adec="http://schemas.microsoft.com/office/drawing/2017/decorative" val="1"/>
              </a:ext>
            </a:extLst>
          </p:cNvPr>
          <p:cNvSpPr/>
          <p:nvPr/>
        </p:nvSpPr>
        <p:spPr>
          <a:xfrm>
            <a:off x="2172334" y="6016423"/>
            <a:ext cx="548640" cy="54864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9" name="Graphic 8" descr="Fir tree with solid fill">
            <a:extLst>
              <a:ext uri="{FF2B5EF4-FFF2-40B4-BE49-F238E27FC236}">
                <a16:creationId xmlns:a16="http://schemas.microsoft.com/office/drawing/2014/main" id="{23B4C4EA-D5D2-9DC0-6017-E1BF637A987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206624" y="6057063"/>
            <a:ext cx="457200" cy="457200"/>
          </a:xfrm>
          <a:prstGeom prst="rect">
            <a:avLst/>
          </a:prstGeom>
        </p:spPr>
      </p:pic>
      <p:sp>
        <p:nvSpPr>
          <p:cNvPr id="11" name="Rectangle: Rounded Corners 10">
            <a:extLst>
              <a:ext uri="{FF2B5EF4-FFF2-40B4-BE49-F238E27FC236}">
                <a16:creationId xmlns:a16="http://schemas.microsoft.com/office/drawing/2014/main" id="{74EB7BED-4352-B9C0-130C-50AE2C87FE61}"/>
              </a:ext>
              <a:ext uri="{C183D7F6-B498-43B3-948B-1728B52AA6E4}">
                <adec:decorative xmlns:adec="http://schemas.microsoft.com/office/drawing/2017/decorative" val="1"/>
              </a:ext>
            </a:extLst>
          </p:cNvPr>
          <p:cNvSpPr/>
          <p:nvPr/>
        </p:nvSpPr>
        <p:spPr>
          <a:xfrm>
            <a:off x="2170430" y="1360170"/>
            <a:ext cx="548640" cy="54864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2" name="Graphic 11" descr="House with solid fill">
            <a:extLst>
              <a:ext uri="{FF2B5EF4-FFF2-40B4-BE49-F238E27FC236}">
                <a16:creationId xmlns:a16="http://schemas.microsoft.com/office/drawing/2014/main" id="{A4B15F0B-44B1-4C59-596C-54695EDF9443}"/>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2204720" y="1400810"/>
            <a:ext cx="457200" cy="457200"/>
          </a:xfrm>
          <a:prstGeom prst="rect">
            <a:avLst/>
          </a:prstGeom>
        </p:spPr>
      </p:pic>
      <p:sp>
        <p:nvSpPr>
          <p:cNvPr id="13" name="Rectangle: Rounded Corners 12">
            <a:extLst>
              <a:ext uri="{FF2B5EF4-FFF2-40B4-BE49-F238E27FC236}">
                <a16:creationId xmlns:a16="http://schemas.microsoft.com/office/drawing/2014/main" id="{D1C90C84-D6D9-1FA5-9DBE-9E6C59DEA68A}"/>
              </a:ext>
              <a:ext uri="{C183D7F6-B498-43B3-948B-1728B52AA6E4}">
                <adec:decorative xmlns:adec="http://schemas.microsoft.com/office/drawing/2017/decorative" val="1"/>
              </a:ext>
            </a:extLst>
          </p:cNvPr>
          <p:cNvSpPr/>
          <p:nvPr/>
        </p:nvSpPr>
        <p:spPr>
          <a:xfrm>
            <a:off x="2170430" y="3204886"/>
            <a:ext cx="548640" cy="54864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4" name="Graphic 13" descr="Bullseye with solid fill">
            <a:extLst>
              <a:ext uri="{FF2B5EF4-FFF2-40B4-BE49-F238E27FC236}">
                <a16:creationId xmlns:a16="http://schemas.microsoft.com/office/drawing/2014/main" id="{AB782072-AF92-ED6A-EE5A-E9B5972B188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2204720" y="3245526"/>
            <a:ext cx="457200" cy="457200"/>
          </a:xfrm>
          <a:prstGeom prst="rect">
            <a:avLst/>
          </a:prstGeom>
        </p:spPr>
      </p:pic>
      <p:sp>
        <p:nvSpPr>
          <p:cNvPr id="15" name="Rectangle: Rounded Corners 14">
            <a:extLst>
              <a:ext uri="{FF2B5EF4-FFF2-40B4-BE49-F238E27FC236}">
                <a16:creationId xmlns:a16="http://schemas.microsoft.com/office/drawing/2014/main" id="{1CF2761A-C010-A491-129B-A7166D62B2FA}"/>
              </a:ext>
              <a:ext uri="{C183D7F6-B498-43B3-948B-1728B52AA6E4}">
                <adec:decorative xmlns:adec="http://schemas.microsoft.com/office/drawing/2017/decorative" val="1"/>
              </a:ext>
            </a:extLst>
          </p:cNvPr>
          <p:cNvSpPr/>
          <p:nvPr/>
        </p:nvSpPr>
        <p:spPr>
          <a:xfrm>
            <a:off x="2178050" y="2290404"/>
            <a:ext cx="548640" cy="54864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6" name="Graphic 15" descr="Leaky Tap with solid fill">
            <a:extLst>
              <a:ext uri="{FF2B5EF4-FFF2-40B4-BE49-F238E27FC236}">
                <a16:creationId xmlns:a16="http://schemas.microsoft.com/office/drawing/2014/main" id="{56AB4DBE-0529-A135-3D26-D704469C31B0}"/>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2212340" y="2331044"/>
            <a:ext cx="457200" cy="457200"/>
          </a:xfrm>
          <a:prstGeom prst="rect">
            <a:avLst/>
          </a:prstGeom>
        </p:spPr>
      </p:pic>
      <p:sp>
        <p:nvSpPr>
          <p:cNvPr id="17" name="Rectangle: Rounded Corners 16">
            <a:extLst>
              <a:ext uri="{FF2B5EF4-FFF2-40B4-BE49-F238E27FC236}">
                <a16:creationId xmlns:a16="http://schemas.microsoft.com/office/drawing/2014/main" id="{2B5EECDA-6203-B3B6-5DF4-921116F469BA}"/>
              </a:ext>
              <a:ext uri="{C183D7F6-B498-43B3-948B-1728B52AA6E4}">
                <adec:decorative xmlns:adec="http://schemas.microsoft.com/office/drawing/2017/decorative" val="1"/>
              </a:ext>
            </a:extLst>
          </p:cNvPr>
          <p:cNvSpPr/>
          <p:nvPr/>
        </p:nvSpPr>
        <p:spPr>
          <a:xfrm>
            <a:off x="2178050" y="5072299"/>
            <a:ext cx="548640" cy="54864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8" name="Graphic 17" descr="Forest scene with solid fill">
            <a:extLst>
              <a:ext uri="{FF2B5EF4-FFF2-40B4-BE49-F238E27FC236}">
                <a16:creationId xmlns:a16="http://schemas.microsoft.com/office/drawing/2014/main" id="{B9C5C702-A952-627B-EC99-F0D218CAFEE2}"/>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212340" y="5112939"/>
            <a:ext cx="457200" cy="457200"/>
          </a:xfrm>
          <a:prstGeom prst="rect">
            <a:avLst/>
          </a:prstGeom>
        </p:spPr>
      </p:pic>
      <p:sp>
        <p:nvSpPr>
          <p:cNvPr id="19" name="Rectangle: Rounded Corners 18">
            <a:extLst>
              <a:ext uri="{FF2B5EF4-FFF2-40B4-BE49-F238E27FC236}">
                <a16:creationId xmlns:a16="http://schemas.microsoft.com/office/drawing/2014/main" id="{3B3DD3ED-0C34-3EAE-586C-828668377DDE}"/>
              </a:ext>
              <a:ext uri="{C183D7F6-B498-43B3-948B-1728B52AA6E4}">
                <adec:decorative xmlns:adec="http://schemas.microsoft.com/office/drawing/2017/decorative" val="1"/>
              </a:ext>
            </a:extLst>
          </p:cNvPr>
          <p:cNvSpPr/>
          <p:nvPr/>
        </p:nvSpPr>
        <p:spPr>
          <a:xfrm>
            <a:off x="2170430" y="4135120"/>
            <a:ext cx="548640" cy="54864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20" name="Graphic 19" descr="Fire with solid fill">
            <a:extLst>
              <a:ext uri="{FF2B5EF4-FFF2-40B4-BE49-F238E27FC236}">
                <a16:creationId xmlns:a16="http://schemas.microsoft.com/office/drawing/2014/main" id="{F207A3D7-6C72-F256-C1AC-92792E39C163}"/>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2204720" y="4175760"/>
            <a:ext cx="457200" cy="457200"/>
          </a:xfrm>
          <a:prstGeom prst="rect">
            <a:avLst/>
          </a:prstGeom>
        </p:spPr>
      </p:pic>
    </p:spTree>
    <p:extLst>
      <p:ext uri="{BB962C8B-B14F-4D97-AF65-F5344CB8AC3E}">
        <p14:creationId xmlns:p14="http://schemas.microsoft.com/office/powerpoint/2010/main" val="3414787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614A1-6F1D-EEB4-ADA7-BA8B7AFAA5F6}"/>
              </a:ext>
            </a:extLst>
          </p:cNvPr>
          <p:cNvSpPr>
            <a:spLocks noGrp="1"/>
          </p:cNvSpPr>
          <p:nvPr>
            <p:ph type="title"/>
          </p:nvPr>
        </p:nvSpPr>
        <p:spPr/>
        <p:txBody>
          <a:bodyPr>
            <a:normAutofit fontScale="90000"/>
          </a:bodyPr>
          <a:lstStyle/>
          <a:p>
            <a:pPr algn="ctr"/>
            <a:r>
              <a:rPr lang="en-US" dirty="0"/>
              <a:t>What success looks like</a:t>
            </a:r>
          </a:p>
        </p:txBody>
      </p:sp>
      <p:sp>
        <p:nvSpPr>
          <p:cNvPr id="32" name="Rectangle 31">
            <a:extLst>
              <a:ext uri="{FF2B5EF4-FFF2-40B4-BE49-F238E27FC236}">
                <a16:creationId xmlns:a16="http://schemas.microsoft.com/office/drawing/2014/main" id="{2A08E0AF-2039-9F81-C54B-1049B78CEFD0}"/>
              </a:ext>
              <a:ext uri="{C183D7F6-B498-43B3-948B-1728B52AA6E4}">
                <adec:decorative xmlns:adec="http://schemas.microsoft.com/office/drawing/2017/decorative" val="1"/>
              </a:ext>
            </a:extLst>
          </p:cNvPr>
          <p:cNvSpPr/>
          <p:nvPr/>
        </p:nvSpPr>
        <p:spPr>
          <a:xfrm>
            <a:off x="1679275" y="1826399"/>
            <a:ext cx="4044064" cy="362549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85"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8" name="TextBox 37">
            <a:extLst>
              <a:ext uri="{FF2B5EF4-FFF2-40B4-BE49-F238E27FC236}">
                <a16:creationId xmlns:a16="http://schemas.microsoft.com/office/drawing/2014/main" id="{BDD433A8-3836-C818-FC63-9745727B2A0C}"/>
              </a:ext>
            </a:extLst>
          </p:cNvPr>
          <p:cNvSpPr txBox="1"/>
          <p:nvPr/>
        </p:nvSpPr>
        <p:spPr>
          <a:xfrm>
            <a:off x="1759789" y="2046827"/>
            <a:ext cx="3959536"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4A5E"/>
                </a:solidFill>
                <a:effectLst/>
                <a:uLnTx/>
                <a:uFillTx/>
                <a:latin typeface="Arial Nova Cond"/>
                <a:ea typeface="+mn-ea"/>
                <a:cs typeface="+mn-cs"/>
              </a:rPr>
              <a:t>COMMUNITY RISK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4A5E"/>
                </a:solidFill>
                <a:effectLst/>
                <a:uLnTx/>
                <a:uFillTx/>
                <a:latin typeface="Arial Nova Cond"/>
                <a:ea typeface="+mn-ea"/>
                <a:cs typeface="+mn-cs"/>
              </a:rPr>
              <a:t>SAFETY</a:t>
            </a:r>
          </a:p>
        </p:txBody>
      </p:sp>
      <p:sp>
        <p:nvSpPr>
          <p:cNvPr id="39" name="Rectangle 38">
            <a:extLst>
              <a:ext uri="{FF2B5EF4-FFF2-40B4-BE49-F238E27FC236}">
                <a16:creationId xmlns:a16="http://schemas.microsoft.com/office/drawing/2014/main" id="{03927486-6AA2-D903-ED33-AA191EFD5445}"/>
              </a:ext>
            </a:extLst>
          </p:cNvPr>
          <p:cNvSpPr/>
          <p:nvPr/>
        </p:nvSpPr>
        <p:spPr>
          <a:xfrm>
            <a:off x="1477992" y="2893785"/>
            <a:ext cx="4461020" cy="21666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4522" tIns="100892" rIns="134522" bIns="33630" rtlCol="0" anchor="t" anchorCtr="0"/>
          <a:lstStyle/>
          <a:p>
            <a:pPr marL="252217" marR="0" lvl="0" indent="-252217" algn="l" defTabSz="672581" rtl="0" eaLnBrk="1" fontAlgn="auto" latinLnBrk="0" hangingPunct="1">
              <a:lnSpc>
                <a:spcPct val="100000"/>
              </a:lnSpc>
              <a:spcBef>
                <a:spcPts val="368"/>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Reduce wildfire transmission from national forests and grasslands</a:t>
            </a:r>
          </a:p>
          <a:p>
            <a:pPr marL="252217" marR="0" lvl="0" indent="-252217" algn="l" defTabSz="672581" rtl="0" eaLnBrk="1" fontAlgn="auto" latinLnBrk="0" hangingPunct="1">
              <a:lnSpc>
                <a:spcPct val="100000"/>
              </a:lnSpc>
              <a:spcBef>
                <a:spcPts val="368"/>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Support municipal water supply</a:t>
            </a:r>
          </a:p>
          <a:p>
            <a:pPr marL="252217" marR="0" lvl="0" indent="-252217" algn="l" defTabSz="672581" rtl="0" eaLnBrk="1" fontAlgn="auto" latinLnBrk="0" hangingPunct="1">
              <a:lnSpc>
                <a:spcPct val="100000"/>
              </a:lnSpc>
              <a:spcBef>
                <a:spcPts val="368"/>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Improve suppression effectiveness and reduce firefighter exposure </a:t>
            </a:r>
          </a:p>
          <a:p>
            <a:pPr marL="0" marR="0" lvl="0" indent="0" algn="l" defTabSz="672581" rtl="0" eaLnBrk="1" fontAlgn="auto" latinLnBrk="0" hangingPunct="1">
              <a:lnSpc>
                <a:spcPct val="100000"/>
              </a:lnSpc>
              <a:spcBef>
                <a:spcPts val="368"/>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EE57A348-452D-118C-DE9C-3AEC7F31E241}"/>
              </a:ext>
              <a:ext uri="{C183D7F6-B498-43B3-948B-1728B52AA6E4}">
                <adec:decorative xmlns:adec="http://schemas.microsoft.com/office/drawing/2017/decorative" val="1"/>
              </a:ext>
            </a:extLst>
          </p:cNvPr>
          <p:cNvSpPr/>
          <p:nvPr/>
        </p:nvSpPr>
        <p:spPr>
          <a:xfrm>
            <a:off x="6596904" y="1826399"/>
            <a:ext cx="4044063" cy="362549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85"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7" name="TextBox 36">
            <a:extLst>
              <a:ext uri="{FF2B5EF4-FFF2-40B4-BE49-F238E27FC236}">
                <a16:creationId xmlns:a16="http://schemas.microsoft.com/office/drawing/2014/main" id="{2CEED569-785F-FCBC-5CA0-70A83510B16C}"/>
              </a:ext>
            </a:extLst>
          </p:cNvPr>
          <p:cNvSpPr txBox="1"/>
          <p:nvPr/>
        </p:nvSpPr>
        <p:spPr>
          <a:xfrm>
            <a:off x="6794973" y="2046591"/>
            <a:ext cx="3637237"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4A5E"/>
                </a:solidFill>
                <a:effectLst/>
                <a:uLnTx/>
                <a:uFillTx/>
                <a:latin typeface="Arial Nova Cond"/>
                <a:ea typeface="+mn-ea"/>
                <a:cs typeface="+mn-cs"/>
              </a:rPr>
              <a:t>ECOSYSTEM VALUES &amp; RESILIENCE</a:t>
            </a:r>
          </a:p>
        </p:txBody>
      </p:sp>
      <p:sp>
        <p:nvSpPr>
          <p:cNvPr id="36" name="Rectangle 35">
            <a:extLst>
              <a:ext uri="{FF2B5EF4-FFF2-40B4-BE49-F238E27FC236}">
                <a16:creationId xmlns:a16="http://schemas.microsoft.com/office/drawing/2014/main" id="{2221DA15-B18B-B3AE-8DF0-3ABBD365EDA5}"/>
              </a:ext>
            </a:extLst>
          </p:cNvPr>
          <p:cNvSpPr/>
          <p:nvPr/>
        </p:nvSpPr>
        <p:spPr>
          <a:xfrm>
            <a:off x="6383760" y="2899966"/>
            <a:ext cx="4461020" cy="2166613"/>
          </a:xfrm>
          <a:prstGeom prst="rect">
            <a:avLst/>
          </a:prstGeom>
          <a:solidFill>
            <a:srgbClr val="A1BDC3"/>
          </a:solidFill>
          <a:ln>
            <a:noFill/>
          </a:ln>
        </p:spPr>
        <p:style>
          <a:lnRef idx="2">
            <a:schemeClr val="accent1">
              <a:shade val="50000"/>
            </a:schemeClr>
          </a:lnRef>
          <a:fillRef idx="1">
            <a:schemeClr val="accent1"/>
          </a:fillRef>
          <a:effectRef idx="0">
            <a:schemeClr val="accent1"/>
          </a:effectRef>
          <a:fontRef idx="minor">
            <a:schemeClr val="lt1"/>
          </a:fontRef>
        </p:style>
        <p:txBody>
          <a:bodyPr lIns="134522" tIns="100892" rIns="134522" bIns="33630" rtlCol="0" anchor="t" anchorCtr="0"/>
          <a:lstStyle/>
          <a:p>
            <a:pPr marL="548618" marR="0" lvl="0" indent="-252217" algn="l" defTabSz="672581" rtl="0" eaLnBrk="1" fontAlgn="auto" latinLnBrk="0" hangingPunct="1">
              <a:lnSpc>
                <a:spcPct val="100000"/>
              </a:lnSpc>
              <a:spcBef>
                <a:spcPts val="368"/>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Increase landscape resiliency</a:t>
            </a:r>
          </a:p>
          <a:p>
            <a:pPr marL="548618" marR="0" lvl="0" indent="-252217" algn="l" defTabSz="672581" rtl="0" eaLnBrk="1" fontAlgn="auto" latinLnBrk="0" hangingPunct="1">
              <a:lnSpc>
                <a:spcPct val="100000"/>
              </a:lnSpc>
              <a:spcBef>
                <a:spcPts val="368"/>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Support key ecosystem values</a:t>
            </a:r>
            <a:endParaRPr kumimoji="0" lang="en-US" sz="2000" b="0" i="1"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a:p>
            <a:pPr marL="548618" marR="0" lvl="0" indent="-252217" algn="l" defTabSz="672581" rtl="0" eaLnBrk="1" fontAlgn="auto" latinLnBrk="0" hangingPunct="1">
              <a:lnSpc>
                <a:spcPct val="100000"/>
              </a:lnSpc>
              <a:spcBef>
                <a:spcPts val="368"/>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Protect local values </a:t>
            </a:r>
          </a:p>
          <a:p>
            <a:pPr marL="548618" marR="0" lvl="0" indent="-252217" algn="l" defTabSz="672581" rtl="0" eaLnBrk="1" fontAlgn="auto" latinLnBrk="0" hangingPunct="1">
              <a:lnSpc>
                <a:spcPct val="100000"/>
              </a:lnSpc>
              <a:spcBef>
                <a:spcPts val="368"/>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Reduce compounding stressors and risks </a:t>
            </a:r>
            <a:r>
              <a:rPr kumimoji="0" lang="en-US" sz="2000" b="0" i="1"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(climate, insects &amp; disease) </a:t>
            </a:r>
          </a:p>
          <a:p>
            <a:pPr marL="527517" marR="0" lvl="0" indent="-252217" algn="l" defTabSz="914400" rtl="0" eaLnBrk="1" fontAlgn="auto" latinLnBrk="0" hangingPunct="1">
              <a:lnSpc>
                <a:spcPct val="100000"/>
              </a:lnSpc>
              <a:spcBef>
                <a:spcPts val="368"/>
              </a:spcBef>
              <a:spcAft>
                <a:spcPts val="0"/>
              </a:spcAft>
              <a:buClrTx/>
              <a:buSzTx/>
              <a:buFont typeface="Calibri" panose="020F0502020204030204" pitchFamily="34" charset="0"/>
              <a:buChar char="-"/>
              <a:tabLst/>
              <a:defRPr/>
            </a:pPr>
            <a:endParaRPr kumimoji="0" lang="en-US" sz="923"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p:txBody>
      </p:sp>
      <p:grpSp>
        <p:nvGrpSpPr>
          <p:cNvPr id="45" name="Group 44" descr="Tree icon&#10;">
            <a:extLst>
              <a:ext uri="{FF2B5EF4-FFF2-40B4-BE49-F238E27FC236}">
                <a16:creationId xmlns:a16="http://schemas.microsoft.com/office/drawing/2014/main" id="{E0A21A11-BDF1-6B67-0E37-02AFF5FF2F78}"/>
              </a:ext>
            </a:extLst>
          </p:cNvPr>
          <p:cNvGrpSpPr/>
          <p:nvPr/>
        </p:nvGrpSpPr>
        <p:grpSpPr>
          <a:xfrm>
            <a:off x="5588410" y="2991465"/>
            <a:ext cx="1160585" cy="1160585"/>
            <a:chOff x="3314516" y="5577074"/>
            <a:chExt cx="1135101" cy="1135101"/>
          </a:xfrm>
        </p:grpSpPr>
        <p:sp>
          <p:nvSpPr>
            <p:cNvPr id="47" name="Oval 46">
              <a:extLst>
                <a:ext uri="{FF2B5EF4-FFF2-40B4-BE49-F238E27FC236}">
                  <a16:creationId xmlns:a16="http://schemas.microsoft.com/office/drawing/2014/main" id="{2BF31A98-A183-0DA0-51BC-C8E0A4B68613}"/>
                </a:ext>
              </a:extLst>
            </p:cNvPr>
            <p:cNvSpPr/>
            <p:nvPr/>
          </p:nvSpPr>
          <p:spPr>
            <a:xfrm>
              <a:off x="3314516" y="5577074"/>
              <a:ext cx="1135101" cy="1135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85"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8" name="Oval 47">
              <a:extLst>
                <a:ext uri="{FF2B5EF4-FFF2-40B4-BE49-F238E27FC236}">
                  <a16:creationId xmlns:a16="http://schemas.microsoft.com/office/drawing/2014/main" id="{2365989B-B3E3-3122-81F0-FCE9A150AC17}"/>
                </a:ext>
              </a:extLst>
            </p:cNvPr>
            <p:cNvSpPr/>
            <p:nvPr/>
          </p:nvSpPr>
          <p:spPr>
            <a:xfrm>
              <a:off x="3422899" y="5685457"/>
              <a:ext cx="918333" cy="918333"/>
            </a:xfrm>
            <a:prstGeom prst="ellipse">
              <a:avLst/>
            </a:prstGeom>
            <a:solidFill>
              <a:srgbClr val="2C4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85" b="0" i="0" u="none" strike="noStrike" kern="1200" cap="none" spc="0" normalizeH="0" baseline="0" noProof="0">
                <a:ln>
                  <a:noFill/>
                </a:ln>
                <a:solidFill>
                  <a:prstClr val="white"/>
                </a:solidFill>
                <a:effectLst/>
                <a:uLnTx/>
                <a:uFillTx/>
                <a:latin typeface="Avenir Next LT Pro"/>
                <a:ea typeface="+mn-ea"/>
                <a:cs typeface="+mn-cs"/>
              </a:endParaRPr>
            </a:p>
          </p:txBody>
        </p:sp>
      </p:grpSp>
      <p:pic>
        <p:nvPicPr>
          <p:cNvPr id="46" name="Picture 45" descr="Forest scene outline">
            <a:extLst>
              <a:ext uri="{FF2B5EF4-FFF2-40B4-BE49-F238E27FC236}">
                <a16:creationId xmlns:a16="http://schemas.microsoft.com/office/drawing/2014/main" id="{C03803B6-AB47-0C68-A643-BA725DFEA1F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882263" y="3281346"/>
            <a:ext cx="584470" cy="584470"/>
          </a:xfrm>
          <a:prstGeom prst="rect">
            <a:avLst/>
          </a:prstGeom>
        </p:spPr>
      </p:pic>
    </p:spTree>
    <p:extLst>
      <p:ext uri="{BB962C8B-B14F-4D97-AF65-F5344CB8AC3E}">
        <p14:creationId xmlns:p14="http://schemas.microsoft.com/office/powerpoint/2010/main" val="2589343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82" name="Google Shape;182;p3"/>
          <p:cNvSpPr txBox="1">
            <a:spLocks noGrp="1"/>
          </p:cNvSpPr>
          <p:nvPr>
            <p:ph type="title" idx="4294967295"/>
          </p:nvPr>
        </p:nvSpPr>
        <p:spPr>
          <a:xfrm>
            <a:off x="-53299" y="501344"/>
            <a:ext cx="4462117" cy="286232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6000"/>
              <a:buFont typeface="Arial"/>
              <a:buNone/>
              <a:tabLst/>
              <a:defRPr/>
            </a:pPr>
            <a:r>
              <a:rPr kumimoji="0" lang="en-US" sz="6000" b="1" i="0" u="none" strike="noStrike" kern="0" cap="none" spc="0" normalizeH="0" baseline="0" noProof="0" dirty="0">
                <a:ln>
                  <a:noFill/>
                </a:ln>
                <a:solidFill>
                  <a:srgbClr val="00245D"/>
                </a:solidFill>
                <a:effectLst/>
                <a:uLnTx/>
                <a:uFillTx/>
                <a:latin typeface="Montserrat ExtraBold"/>
                <a:ea typeface="Montserrat ExtraBold"/>
                <a:cs typeface="Montserrat ExtraBold"/>
                <a:sym typeface="Montserrat ExtraBold"/>
              </a:rPr>
              <a:t>BIL Learning Exchange</a:t>
            </a:r>
          </a:p>
        </p:txBody>
      </p:sp>
      <p:sp>
        <p:nvSpPr>
          <p:cNvPr id="185" name="Google Shape;185;p3"/>
          <p:cNvSpPr txBox="1"/>
          <p:nvPr/>
        </p:nvSpPr>
        <p:spPr>
          <a:xfrm>
            <a:off x="435574" y="3306311"/>
            <a:ext cx="326886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3F3F3F"/>
                </a:solidFill>
                <a:latin typeface="Montserrat Light"/>
                <a:ea typeface="Montserrat Light"/>
                <a:cs typeface="Montserrat Light"/>
                <a:sym typeface="Montserrat Light"/>
              </a:rPr>
              <a:t>Presented by:</a:t>
            </a:r>
            <a:endParaRPr sz="1400" b="0" i="0" u="none" strike="noStrike" cap="none" dirty="0">
              <a:solidFill>
                <a:srgbClr val="000000"/>
              </a:solidFill>
              <a:latin typeface="Arial"/>
              <a:ea typeface="Arial"/>
              <a:cs typeface="Arial"/>
              <a:sym typeface="Arial"/>
            </a:endParaRPr>
          </a:p>
        </p:txBody>
      </p:sp>
      <p:pic>
        <p:nvPicPr>
          <p:cNvPr id="181" name="Google Shape;181;p3" descr="Sourcewater Collaborative logo"/>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33963" y="3601042"/>
            <a:ext cx="2891117" cy="579327"/>
          </a:xfrm>
          <a:prstGeom prst="rect">
            <a:avLst/>
          </a:prstGeom>
          <a:noFill/>
          <a:ln>
            <a:noFill/>
          </a:ln>
        </p:spPr>
      </p:pic>
      <p:pic>
        <p:nvPicPr>
          <p:cNvPr id="196" name="Google Shape;196;p3" descr="QR cod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35000" y="4401825"/>
            <a:ext cx="1870007" cy="1891813"/>
          </a:xfrm>
          <a:prstGeom prst="rect">
            <a:avLst/>
          </a:prstGeom>
          <a:noFill/>
          <a:ln>
            <a:noFill/>
          </a:ln>
        </p:spPr>
      </p:pic>
      <p:sp>
        <p:nvSpPr>
          <p:cNvPr id="179" name="Google Shape;179;p3">
            <a:extLst>
              <a:ext uri="{C183D7F6-B498-43B3-948B-1728B52AA6E4}">
                <adec:decorative xmlns:adec="http://schemas.microsoft.com/office/drawing/2017/decorative" val="1"/>
              </a:ext>
            </a:extLst>
          </p:cNvPr>
          <p:cNvSpPr/>
          <p:nvPr/>
        </p:nvSpPr>
        <p:spPr>
          <a:xfrm>
            <a:off x="4906492" y="0"/>
            <a:ext cx="7285500" cy="6515100"/>
          </a:xfrm>
          <a:prstGeom prst="rect">
            <a:avLst/>
          </a:prstGeom>
          <a:solidFill>
            <a:srgbClr val="B3C6E7">
              <a:alpha val="1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 name="Google Shape;180;p3">
            <a:extLst>
              <a:ext uri="{C183D7F6-B498-43B3-948B-1728B52AA6E4}">
                <adec:decorative xmlns:adec="http://schemas.microsoft.com/office/drawing/2017/decorative" val="1"/>
              </a:ext>
            </a:extLst>
          </p:cNvPr>
          <p:cNvSpPr/>
          <p:nvPr/>
        </p:nvSpPr>
        <p:spPr>
          <a:xfrm>
            <a:off x="0" y="6515100"/>
            <a:ext cx="12192000" cy="342900"/>
          </a:xfrm>
          <a:prstGeom prst="rect">
            <a:avLst/>
          </a:prstGeom>
          <a:solidFill>
            <a:srgbClr val="0079AE"/>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83" name="Google Shape;183;p3">
            <a:extLst>
              <a:ext uri="{C183D7F6-B498-43B3-948B-1728B52AA6E4}">
                <adec:decorative xmlns:adec="http://schemas.microsoft.com/office/drawing/2017/decorative" val="1"/>
              </a:ext>
            </a:extLst>
          </p:cNvPr>
          <p:cNvCxnSpPr/>
          <p:nvPr/>
        </p:nvCxnSpPr>
        <p:spPr>
          <a:xfrm rot="10800000">
            <a:off x="5296510" y="2071001"/>
            <a:ext cx="6048900" cy="0"/>
          </a:xfrm>
          <a:prstGeom prst="straightConnector1">
            <a:avLst/>
          </a:prstGeom>
          <a:noFill/>
          <a:ln w="9525" cap="flat" cmpd="sng">
            <a:solidFill>
              <a:schemeClr val="accent1"/>
            </a:solidFill>
            <a:prstDash val="solid"/>
            <a:miter lim="800000"/>
            <a:headEnd type="none" w="sm" len="sm"/>
            <a:tailEnd type="none" w="sm" len="sm"/>
          </a:ln>
        </p:spPr>
      </p:cxnSp>
      <p:sp>
        <p:nvSpPr>
          <p:cNvPr id="184" name="Google Shape;184;p3"/>
          <p:cNvSpPr txBox="1"/>
          <p:nvPr/>
        </p:nvSpPr>
        <p:spPr>
          <a:xfrm>
            <a:off x="5043370" y="501344"/>
            <a:ext cx="4382394"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000" b="1" i="0" u="none" strike="noStrike" cap="none" dirty="0">
                <a:solidFill>
                  <a:srgbClr val="0079AE"/>
                </a:solidFill>
                <a:latin typeface="Montserrat"/>
                <a:ea typeface="Montserrat"/>
                <a:cs typeface="Montserrat"/>
                <a:sym typeface="Montserrat"/>
              </a:rPr>
              <a:t>Addressing Emerging Contaminants in Source Water Using BIL Grants and Forgivable Loans</a:t>
            </a:r>
            <a:endParaRPr sz="1200" b="0" i="0" u="none" strike="noStrike" cap="none" dirty="0">
              <a:solidFill>
                <a:srgbClr val="000000"/>
              </a:solidFill>
              <a:latin typeface="Arial"/>
              <a:ea typeface="Arial"/>
              <a:cs typeface="Arial"/>
              <a:sym typeface="Arial"/>
            </a:endParaRPr>
          </a:p>
        </p:txBody>
      </p:sp>
      <p:sp>
        <p:nvSpPr>
          <p:cNvPr id="186" name="Google Shape;186;p3"/>
          <p:cNvSpPr txBox="1"/>
          <p:nvPr/>
        </p:nvSpPr>
        <p:spPr>
          <a:xfrm>
            <a:off x="9434150" y="940650"/>
            <a:ext cx="24588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245D"/>
                </a:solidFill>
                <a:latin typeface="Montserrat"/>
                <a:ea typeface="Montserrat"/>
                <a:cs typeface="Montserrat"/>
                <a:sym typeface="Montserrat"/>
              </a:rPr>
              <a:t>Recording </a:t>
            </a:r>
            <a:endParaRPr sz="1800" b="1" i="0" u="none" strike="noStrike" cap="none">
              <a:solidFill>
                <a:srgbClr val="00245D"/>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245D"/>
                </a:solidFill>
                <a:latin typeface="Montserrat"/>
                <a:ea typeface="Montserrat"/>
                <a:cs typeface="Montserrat"/>
                <a:sym typeface="Montserrat"/>
              </a:rPr>
              <a:t>Available Online</a:t>
            </a:r>
            <a:endParaRPr sz="1800" b="1" i="0" u="none" strike="noStrike" cap="none">
              <a:solidFill>
                <a:srgbClr val="00245D"/>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600"/>
              <a:buFont typeface="Arial"/>
              <a:buNone/>
            </a:pPr>
            <a:endParaRPr sz="1400" b="0" i="0" u="none" strike="noStrike" cap="none">
              <a:solidFill>
                <a:srgbClr val="000000"/>
              </a:solidFill>
              <a:latin typeface="Arial"/>
              <a:ea typeface="Arial"/>
              <a:cs typeface="Arial"/>
              <a:sym typeface="Arial"/>
            </a:endParaRPr>
          </a:p>
        </p:txBody>
      </p:sp>
      <p:cxnSp>
        <p:nvCxnSpPr>
          <p:cNvPr id="187" name="Google Shape;187;p3">
            <a:extLst>
              <a:ext uri="{C183D7F6-B498-43B3-948B-1728B52AA6E4}">
                <adec:decorative xmlns:adec="http://schemas.microsoft.com/office/drawing/2017/decorative" val="1"/>
              </a:ext>
            </a:extLst>
          </p:cNvPr>
          <p:cNvCxnSpPr/>
          <p:nvPr/>
        </p:nvCxnSpPr>
        <p:spPr>
          <a:xfrm rot="10800000">
            <a:off x="5296480" y="3718885"/>
            <a:ext cx="6048955" cy="0"/>
          </a:xfrm>
          <a:prstGeom prst="straightConnector1">
            <a:avLst/>
          </a:prstGeom>
          <a:noFill/>
          <a:ln w="9525" cap="flat" cmpd="sng">
            <a:solidFill>
              <a:schemeClr val="accent1"/>
            </a:solidFill>
            <a:prstDash val="solid"/>
            <a:miter lim="800000"/>
            <a:headEnd type="none" w="sm" len="sm"/>
            <a:tailEnd type="none" w="sm" len="sm"/>
          </a:ln>
        </p:spPr>
      </p:cxnSp>
      <p:cxnSp>
        <p:nvCxnSpPr>
          <p:cNvPr id="190" name="Google Shape;190;p3">
            <a:extLst>
              <a:ext uri="{C183D7F6-B498-43B3-948B-1728B52AA6E4}">
                <adec:decorative xmlns:adec="http://schemas.microsoft.com/office/drawing/2017/decorative" val="1"/>
              </a:ext>
            </a:extLst>
          </p:cNvPr>
          <p:cNvCxnSpPr/>
          <p:nvPr/>
        </p:nvCxnSpPr>
        <p:spPr>
          <a:xfrm rot="10800000">
            <a:off x="5296510" y="4969129"/>
            <a:ext cx="6048900" cy="0"/>
          </a:xfrm>
          <a:prstGeom prst="straightConnector1">
            <a:avLst/>
          </a:prstGeom>
          <a:noFill/>
          <a:ln w="9525" cap="flat" cmpd="sng">
            <a:solidFill>
              <a:schemeClr val="accent1"/>
            </a:solidFill>
            <a:prstDash val="solid"/>
            <a:miter lim="800000"/>
            <a:headEnd type="none" w="sm" len="sm"/>
            <a:tailEnd type="none" w="sm" len="sm"/>
          </a:ln>
        </p:spPr>
      </p:cxnSp>
      <p:sp>
        <p:nvSpPr>
          <p:cNvPr id="191" name="Google Shape;191;p3"/>
          <p:cNvSpPr txBox="1"/>
          <p:nvPr/>
        </p:nvSpPr>
        <p:spPr>
          <a:xfrm>
            <a:off x="5003625" y="2222625"/>
            <a:ext cx="47400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000" b="1" i="0" u="none" strike="noStrike" cap="none" dirty="0">
                <a:solidFill>
                  <a:srgbClr val="0079AE"/>
                </a:solidFill>
                <a:latin typeface="Montserrat"/>
                <a:ea typeface="Montserrat"/>
                <a:cs typeface="Montserrat"/>
                <a:sym typeface="Montserrat"/>
              </a:rPr>
              <a:t>Demystifying How to Access BIL Funds for Source Water Protection and Natural Infrastructure</a:t>
            </a:r>
            <a:endParaRPr sz="1200" b="0" i="0" u="none" strike="noStrike" cap="none" dirty="0">
              <a:solidFill>
                <a:srgbClr val="000000"/>
              </a:solidFill>
              <a:latin typeface="Montserrat"/>
              <a:ea typeface="Montserrat"/>
              <a:cs typeface="Montserrat"/>
              <a:sym typeface="Montserrat"/>
            </a:endParaRPr>
          </a:p>
        </p:txBody>
      </p:sp>
      <p:sp>
        <p:nvSpPr>
          <p:cNvPr id="189" name="Google Shape;189;p3"/>
          <p:cNvSpPr txBox="1"/>
          <p:nvPr/>
        </p:nvSpPr>
        <p:spPr>
          <a:xfrm>
            <a:off x="9315310" y="2590950"/>
            <a:ext cx="2577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245D"/>
                </a:solidFill>
                <a:latin typeface="Montserrat"/>
                <a:ea typeface="Montserrat"/>
                <a:cs typeface="Montserrat"/>
                <a:sym typeface="Montserrat"/>
              </a:rPr>
              <a:t>Recording </a:t>
            </a:r>
            <a:endParaRPr sz="1800" b="1" i="0" u="none" strike="noStrike" cap="none" dirty="0">
              <a:solidFill>
                <a:srgbClr val="00245D"/>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245D"/>
                </a:solidFill>
                <a:latin typeface="Montserrat"/>
                <a:ea typeface="Montserrat"/>
                <a:cs typeface="Montserrat"/>
                <a:sym typeface="Montserrat"/>
              </a:rPr>
              <a:t>Available Online</a:t>
            </a:r>
            <a:endParaRPr sz="1800" b="0" i="0" u="none" strike="noStrike" cap="none" dirty="0">
              <a:solidFill>
                <a:schemeClr val="dk1"/>
              </a:solidFill>
              <a:latin typeface="Calibri"/>
              <a:ea typeface="Calibri"/>
              <a:cs typeface="Calibri"/>
              <a:sym typeface="Calibri"/>
            </a:endParaRPr>
          </a:p>
        </p:txBody>
      </p:sp>
      <p:sp>
        <p:nvSpPr>
          <p:cNvPr id="193" name="Google Shape;193;p3"/>
          <p:cNvSpPr txBox="1"/>
          <p:nvPr/>
        </p:nvSpPr>
        <p:spPr>
          <a:xfrm>
            <a:off x="5043364" y="3805832"/>
            <a:ext cx="43824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000" b="1" i="0" u="none" strike="noStrike" cap="none" dirty="0">
                <a:solidFill>
                  <a:srgbClr val="0079AE"/>
                </a:solidFill>
                <a:latin typeface="Montserrat"/>
                <a:ea typeface="Montserrat"/>
                <a:cs typeface="Montserrat"/>
                <a:sym typeface="Montserrat"/>
              </a:rPr>
              <a:t>Leveraging U.S. Forest Service BIL Funds for SWP on Forested Lands</a:t>
            </a:r>
            <a:endParaRPr sz="2000" b="0" i="0" u="none" strike="noStrike" cap="none" dirty="0">
              <a:solidFill>
                <a:srgbClr val="0079AE"/>
              </a:solidFill>
              <a:latin typeface="Montserrat Light"/>
              <a:ea typeface="Montserrat Light"/>
              <a:cs typeface="Montserrat Light"/>
              <a:sym typeface="Montserrat Light"/>
            </a:endParaRPr>
          </a:p>
        </p:txBody>
      </p:sp>
      <p:sp>
        <p:nvSpPr>
          <p:cNvPr id="192" name="Google Shape;192;p3"/>
          <p:cNvSpPr txBox="1"/>
          <p:nvPr/>
        </p:nvSpPr>
        <p:spPr>
          <a:xfrm>
            <a:off x="9434150" y="4073025"/>
            <a:ext cx="245880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245D"/>
                </a:solidFill>
                <a:latin typeface="Montserrat"/>
                <a:ea typeface="Montserrat"/>
                <a:cs typeface="Montserrat"/>
                <a:sym typeface="Montserrat"/>
              </a:rPr>
              <a:t>Today’s webinar</a:t>
            </a:r>
            <a:endParaRPr sz="1800" b="1" i="0" u="none" strike="noStrike" cap="none" dirty="0">
              <a:solidFill>
                <a:srgbClr val="00245D"/>
              </a:solidFill>
              <a:latin typeface="Montserrat"/>
              <a:ea typeface="Montserrat"/>
              <a:cs typeface="Montserrat"/>
              <a:sym typeface="Montserrat"/>
            </a:endParaRPr>
          </a:p>
        </p:txBody>
      </p:sp>
      <p:sp>
        <p:nvSpPr>
          <p:cNvPr id="194" name="Google Shape;194;p3"/>
          <p:cNvSpPr txBox="1"/>
          <p:nvPr/>
        </p:nvSpPr>
        <p:spPr>
          <a:xfrm>
            <a:off x="5043373" y="5081225"/>
            <a:ext cx="43824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000" b="1" i="0" u="none" strike="noStrike" cap="none" dirty="0">
                <a:solidFill>
                  <a:srgbClr val="0079AE"/>
                </a:solidFill>
                <a:latin typeface="Montserrat"/>
                <a:ea typeface="Montserrat"/>
                <a:cs typeface="Montserrat"/>
                <a:sym typeface="Montserrat"/>
              </a:rPr>
              <a:t>BIL Funding for Disadvantaged Communities for Drinking Water &amp; Environmental Justice</a:t>
            </a:r>
            <a:endParaRPr sz="1600" b="0" i="0" u="none" strike="noStrike" cap="none" dirty="0">
              <a:solidFill>
                <a:srgbClr val="0079AE"/>
              </a:solidFill>
              <a:latin typeface="Montserrat Light"/>
              <a:ea typeface="Montserrat Light"/>
              <a:cs typeface="Montserrat Light"/>
              <a:sym typeface="Montserrat Light"/>
            </a:endParaRPr>
          </a:p>
        </p:txBody>
      </p:sp>
      <p:sp>
        <p:nvSpPr>
          <p:cNvPr id="195" name="Google Shape;195;p3"/>
          <p:cNvSpPr txBox="1"/>
          <p:nvPr/>
        </p:nvSpPr>
        <p:spPr>
          <a:xfrm>
            <a:off x="9849350" y="5348150"/>
            <a:ext cx="20436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245D"/>
                </a:solidFill>
                <a:latin typeface="Montserrat"/>
                <a:ea typeface="Montserrat"/>
                <a:cs typeface="Montserrat"/>
                <a:sym typeface="Montserrat"/>
              </a:rPr>
              <a:t>May 30</a:t>
            </a:r>
            <a:r>
              <a:rPr lang="en-US" sz="1800" b="1" i="0" u="none" strike="noStrike" cap="none" baseline="30000" dirty="0">
                <a:solidFill>
                  <a:srgbClr val="00245D"/>
                </a:solidFill>
                <a:latin typeface="Montserrat"/>
                <a:ea typeface="Montserrat"/>
                <a:cs typeface="Montserrat"/>
                <a:sym typeface="Montserrat"/>
              </a:rPr>
              <a:t>th</a:t>
            </a:r>
            <a:endParaRPr sz="1800" b="1" i="0" u="none" strike="noStrike" cap="none" dirty="0">
              <a:solidFill>
                <a:srgbClr val="00245D"/>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245D"/>
                </a:solidFill>
                <a:latin typeface="Montserrat"/>
                <a:ea typeface="Montserrat"/>
                <a:cs typeface="Montserrat"/>
                <a:sym typeface="Montserrat"/>
              </a:rPr>
              <a:t>Register Now</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13F3EF-5BF0-C4D4-9B3E-5327B515D85C}"/>
              </a:ext>
            </a:extLst>
          </p:cNvPr>
          <p:cNvSpPr>
            <a:spLocks noGrp="1"/>
          </p:cNvSpPr>
          <p:nvPr>
            <p:ph type="title"/>
          </p:nvPr>
        </p:nvSpPr>
        <p:spPr>
          <a:xfrm>
            <a:off x="331789" y="875031"/>
            <a:ext cx="2384426" cy="5068570"/>
          </a:xfrm>
        </p:spPr>
        <p:txBody>
          <a:bodyPr anchor="b">
            <a:normAutofit/>
          </a:bodyPr>
          <a:lstStyle/>
          <a:p>
            <a:r>
              <a:rPr lang="en-US" sz="2600" dirty="0"/>
              <a:t>Wildfire Crisis Landscapes</a:t>
            </a:r>
          </a:p>
        </p:txBody>
      </p:sp>
      <p:sp>
        <p:nvSpPr>
          <p:cNvPr id="10" name="Slide Number Placeholder 3">
            <a:extLst>
              <a:ext uri="{FF2B5EF4-FFF2-40B4-BE49-F238E27FC236}">
                <a16:creationId xmlns:a16="http://schemas.microsoft.com/office/drawing/2014/main" id="{60E7CF5F-AAA9-70DD-18E5-37656BCB953A}"/>
              </a:ext>
            </a:extLst>
          </p:cNvPr>
          <p:cNvSpPr>
            <a:spLocks noGrp="1"/>
          </p:cNvSpPr>
          <p:nvPr>
            <p:ph type="sldNum" sz="quarter" idx="12"/>
          </p:nvPr>
        </p:nvSpPr>
        <p:spPr>
          <a:xfrm>
            <a:off x="11365993" y="6356350"/>
            <a:ext cx="630936"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D4885A8-DDA8-4FCF-AB25-DA8F78EC7557}"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4" name="Picture 3" descr="A map wildfire areas&#10;&#10;">
            <a:extLst>
              <a:ext uri="{FF2B5EF4-FFF2-40B4-BE49-F238E27FC236}">
                <a16:creationId xmlns:a16="http://schemas.microsoft.com/office/drawing/2014/main" id="{3F1032F9-0ABA-B699-A7F8-DD83C30FBD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51317" y="376881"/>
            <a:ext cx="5409248" cy="6104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1232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54BD0AE-6484-1C6C-082C-1C100A0B36E6}"/>
              </a:ext>
            </a:extLst>
          </p:cNvPr>
          <p:cNvGraphicFramePr>
            <a:graphicFrameLocks noGrp="1"/>
          </p:cNvGraphicFramePr>
          <p:nvPr/>
        </p:nvGraphicFramePr>
        <p:xfrm>
          <a:off x="1448473" y="1337973"/>
          <a:ext cx="8975687" cy="5200939"/>
        </p:xfrm>
        <a:graphic>
          <a:graphicData uri="http://schemas.openxmlformats.org/drawingml/2006/table">
            <a:tbl>
              <a:tblPr firstRow="1" bandRow="1">
                <a:tableStyleId>{5C22544A-7EE6-4342-B048-85BDC9FD1C3A}</a:tableStyleId>
              </a:tblPr>
              <a:tblGrid>
                <a:gridCol w="5615731">
                  <a:extLst>
                    <a:ext uri="{9D8B030D-6E8A-4147-A177-3AD203B41FA5}">
                      <a16:colId xmlns:a16="http://schemas.microsoft.com/office/drawing/2014/main" val="191605016"/>
                    </a:ext>
                  </a:extLst>
                </a:gridCol>
                <a:gridCol w="1679978">
                  <a:extLst>
                    <a:ext uri="{9D8B030D-6E8A-4147-A177-3AD203B41FA5}">
                      <a16:colId xmlns:a16="http://schemas.microsoft.com/office/drawing/2014/main" val="1556204791"/>
                    </a:ext>
                  </a:extLst>
                </a:gridCol>
                <a:gridCol w="1679978">
                  <a:extLst>
                    <a:ext uri="{9D8B030D-6E8A-4147-A177-3AD203B41FA5}">
                      <a16:colId xmlns:a16="http://schemas.microsoft.com/office/drawing/2014/main" val="97354540"/>
                    </a:ext>
                  </a:extLst>
                </a:gridCol>
              </a:tblGrid>
              <a:tr h="468719">
                <a:tc>
                  <a:txBody>
                    <a:bodyPr/>
                    <a:lstStyle/>
                    <a:p>
                      <a:r>
                        <a:rPr lang="en-US" dirty="0"/>
                        <a:t>Program</a:t>
                      </a:r>
                    </a:p>
                  </a:txBody>
                  <a:tcPr/>
                </a:tc>
                <a:tc>
                  <a:txBody>
                    <a:bodyPr/>
                    <a:lstStyle/>
                    <a:p>
                      <a:pPr algn="ctr"/>
                      <a:r>
                        <a:rPr lang="en-US" dirty="0"/>
                        <a:t>WA</a:t>
                      </a:r>
                    </a:p>
                  </a:txBody>
                  <a:tcPr/>
                </a:tc>
                <a:tc>
                  <a:txBody>
                    <a:bodyPr/>
                    <a:lstStyle/>
                    <a:p>
                      <a:pPr algn="ctr"/>
                      <a:r>
                        <a:rPr lang="en-US" dirty="0"/>
                        <a:t>OR</a:t>
                      </a:r>
                    </a:p>
                  </a:txBody>
                  <a:tcPr/>
                </a:tc>
                <a:extLst>
                  <a:ext uri="{0D108BD9-81ED-4DB2-BD59-A6C34878D82A}">
                    <a16:rowId xmlns:a16="http://schemas.microsoft.com/office/drawing/2014/main" val="3049248710"/>
                  </a:ext>
                </a:extLst>
              </a:tr>
              <a:tr h="348558">
                <a:tc>
                  <a:txBody>
                    <a:bodyPr/>
                    <a:lstStyle/>
                    <a:p>
                      <a:pPr algn="l" rtl="0" fontAlgn="ctr"/>
                      <a:r>
                        <a:rPr lang="en-US" sz="1800" b="0" i="0" u="none" strike="noStrike">
                          <a:solidFill>
                            <a:srgbClr val="000000"/>
                          </a:solidFill>
                          <a:effectLst/>
                          <a:latin typeface="Avenir Next LT Pro" panose="020B0504020202020204" pitchFamily="34" charset="0"/>
                        </a:rPr>
                        <a:t>BIL/IRA National Forests</a:t>
                      </a: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82</a:t>
                      </a: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88</a:t>
                      </a:r>
                    </a:p>
                  </a:txBody>
                  <a:tcPr marL="6350" marR="6350" marT="6350" marB="0" anchor="ctr"/>
                </a:tc>
                <a:extLst>
                  <a:ext uri="{0D108BD9-81ED-4DB2-BD59-A6C34878D82A}">
                    <a16:rowId xmlns:a16="http://schemas.microsoft.com/office/drawing/2014/main" val="1620584577"/>
                  </a:ext>
                </a:extLst>
              </a:tr>
              <a:tr h="348558">
                <a:tc>
                  <a:txBody>
                    <a:bodyPr/>
                    <a:lstStyle/>
                    <a:p>
                      <a:pPr algn="l" rtl="0" fontAlgn="ctr"/>
                      <a:r>
                        <a:rPr lang="en-US" sz="1800" b="0" i="0" u="none" strike="noStrike">
                          <a:solidFill>
                            <a:srgbClr val="000000"/>
                          </a:solidFill>
                          <a:effectLst/>
                          <a:latin typeface="Avenir Next LT Pro" panose="020B0504020202020204" pitchFamily="34" charset="0"/>
                        </a:rPr>
                        <a:t>Collaborative Forest Landscape Restoration Program (CFLRP)</a:t>
                      </a:r>
                      <a:endParaRPr lang="en-US" sz="1800" b="0" i="0" u="none" strike="noStrike" dirty="0">
                        <a:solidFill>
                          <a:srgbClr val="000000"/>
                        </a:solidFill>
                        <a:effectLst/>
                        <a:latin typeface="Avenir Next LT Pro" panose="020B0504020202020204" pitchFamily="34" charset="0"/>
                      </a:endParaRP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18</a:t>
                      </a: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37</a:t>
                      </a:r>
                    </a:p>
                  </a:txBody>
                  <a:tcPr marL="6350" marR="6350" marT="6350" marB="0" anchor="ctr"/>
                </a:tc>
                <a:extLst>
                  <a:ext uri="{0D108BD9-81ED-4DB2-BD59-A6C34878D82A}">
                    <a16:rowId xmlns:a16="http://schemas.microsoft.com/office/drawing/2014/main" val="1110624381"/>
                  </a:ext>
                </a:extLst>
              </a:tr>
              <a:tr h="348558">
                <a:tc>
                  <a:txBody>
                    <a:bodyPr/>
                    <a:lstStyle/>
                    <a:p>
                      <a:pPr algn="l" rtl="0" fontAlgn="ctr"/>
                      <a:r>
                        <a:rPr lang="en-US" sz="1800" b="0" i="0" u="none" strike="noStrike">
                          <a:solidFill>
                            <a:srgbClr val="000000"/>
                          </a:solidFill>
                          <a:effectLst/>
                          <a:latin typeface="Avenir Next LT Pro" panose="020B0504020202020204" pitchFamily="34" charset="0"/>
                        </a:rPr>
                        <a:t>Base Fuels Program</a:t>
                      </a: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20</a:t>
                      </a: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31</a:t>
                      </a:r>
                    </a:p>
                  </a:txBody>
                  <a:tcPr marL="6350" marR="6350" marT="6350" marB="0" anchor="ctr"/>
                </a:tc>
                <a:extLst>
                  <a:ext uri="{0D108BD9-81ED-4DB2-BD59-A6C34878D82A}">
                    <a16:rowId xmlns:a16="http://schemas.microsoft.com/office/drawing/2014/main" val="478329651"/>
                  </a:ext>
                </a:extLst>
              </a:tr>
              <a:tr h="348558">
                <a:tc>
                  <a:txBody>
                    <a:bodyPr/>
                    <a:lstStyle/>
                    <a:p>
                      <a:pPr algn="l" rtl="0" fontAlgn="ctr"/>
                      <a:r>
                        <a:rPr lang="en-US" sz="1800" b="0" i="0" u="none" strike="noStrike">
                          <a:solidFill>
                            <a:srgbClr val="000000"/>
                          </a:solidFill>
                          <a:effectLst/>
                          <a:latin typeface="Avenir Next LT Pro" panose="020B0504020202020204" pitchFamily="34" charset="0"/>
                        </a:rPr>
                        <a:t>Joint Chiefs</a:t>
                      </a: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0</a:t>
                      </a: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27</a:t>
                      </a:r>
                    </a:p>
                  </a:txBody>
                  <a:tcPr marL="6350" marR="6350" marT="6350" marB="0" anchor="ctr"/>
                </a:tc>
                <a:extLst>
                  <a:ext uri="{0D108BD9-81ED-4DB2-BD59-A6C34878D82A}">
                    <a16:rowId xmlns:a16="http://schemas.microsoft.com/office/drawing/2014/main" val="424300783"/>
                  </a:ext>
                </a:extLst>
              </a:tr>
              <a:tr h="348558">
                <a:tc>
                  <a:txBody>
                    <a:bodyPr/>
                    <a:lstStyle/>
                    <a:p>
                      <a:pPr algn="l" rtl="0" fontAlgn="ctr"/>
                      <a:r>
                        <a:rPr lang="en-US" sz="1800" b="0" i="0" u="none" strike="noStrike" dirty="0">
                          <a:solidFill>
                            <a:srgbClr val="000000"/>
                          </a:solidFill>
                          <a:effectLst/>
                          <a:latin typeface="Avenir Next LT Pro" panose="020B0504020202020204" pitchFamily="34" charset="0"/>
                        </a:rPr>
                        <a:t>Community Wildfire Defense Grants</a:t>
                      </a: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24</a:t>
                      </a: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24</a:t>
                      </a:r>
                    </a:p>
                  </a:txBody>
                  <a:tcPr marL="6350" marR="6350" marT="6350" marB="0" anchor="ctr"/>
                </a:tc>
                <a:extLst>
                  <a:ext uri="{0D108BD9-81ED-4DB2-BD59-A6C34878D82A}">
                    <a16:rowId xmlns:a16="http://schemas.microsoft.com/office/drawing/2014/main" val="2060995393"/>
                  </a:ext>
                </a:extLst>
              </a:tr>
              <a:tr h="348558">
                <a:tc>
                  <a:txBody>
                    <a:bodyPr/>
                    <a:lstStyle/>
                    <a:p>
                      <a:pPr algn="l" rtl="0" fontAlgn="ctr"/>
                      <a:r>
                        <a:rPr lang="en-US" sz="1800" b="0" i="0" u="none" strike="noStrike">
                          <a:solidFill>
                            <a:srgbClr val="000000"/>
                          </a:solidFill>
                          <a:effectLst/>
                          <a:latin typeface="Avenir Next LT Pro" panose="020B0504020202020204" pitchFamily="34" charset="0"/>
                        </a:rPr>
                        <a:t>Disaster Supplemental Fuels</a:t>
                      </a:r>
                      <a:endParaRPr lang="en-US" sz="1800" b="0" i="0" u="none" strike="noStrike" dirty="0">
                        <a:solidFill>
                          <a:srgbClr val="000000"/>
                        </a:solidFill>
                        <a:effectLst/>
                        <a:latin typeface="Avenir Next LT Pro" panose="020B0504020202020204" pitchFamily="34" charset="0"/>
                      </a:endParaRP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&lt;1</a:t>
                      </a: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7</a:t>
                      </a:r>
                    </a:p>
                  </a:txBody>
                  <a:tcPr marL="6350" marR="6350" marT="6350" marB="0" anchor="ctr"/>
                </a:tc>
                <a:extLst>
                  <a:ext uri="{0D108BD9-81ED-4DB2-BD59-A6C34878D82A}">
                    <a16:rowId xmlns:a16="http://schemas.microsoft.com/office/drawing/2014/main" val="4220001091"/>
                  </a:ext>
                </a:extLst>
              </a:tr>
              <a:tr h="348558">
                <a:tc>
                  <a:txBody>
                    <a:bodyPr/>
                    <a:lstStyle/>
                    <a:p>
                      <a:pPr algn="l" rtl="0" fontAlgn="ctr"/>
                      <a:r>
                        <a:rPr lang="en-US" sz="1800" b="0" i="0" u="none" strike="noStrike">
                          <a:solidFill>
                            <a:srgbClr val="000000"/>
                          </a:solidFill>
                          <a:effectLst/>
                          <a:latin typeface="Avenir Next LT Pro" panose="020B0504020202020204" pitchFamily="34" charset="0"/>
                        </a:rPr>
                        <a:t>Tribal Forest Protection Act (TFPA)</a:t>
                      </a:r>
                      <a:endParaRPr lang="en-US" sz="1800" b="0" i="0" u="none" strike="noStrike" dirty="0">
                        <a:solidFill>
                          <a:srgbClr val="000000"/>
                        </a:solidFill>
                        <a:effectLst/>
                        <a:latin typeface="Avenir Next LT Pro" panose="020B0504020202020204" pitchFamily="34" charset="0"/>
                      </a:endParaRP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1</a:t>
                      </a: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3</a:t>
                      </a:r>
                    </a:p>
                  </a:txBody>
                  <a:tcPr marL="6350" marR="6350" marT="6350" marB="0" anchor="ctr"/>
                </a:tc>
                <a:extLst>
                  <a:ext uri="{0D108BD9-81ED-4DB2-BD59-A6C34878D82A}">
                    <a16:rowId xmlns:a16="http://schemas.microsoft.com/office/drawing/2014/main" val="336216552"/>
                  </a:ext>
                </a:extLst>
              </a:tr>
              <a:tr h="348558">
                <a:tc>
                  <a:txBody>
                    <a:bodyPr/>
                    <a:lstStyle/>
                    <a:p>
                      <a:pPr algn="l" rtl="0" fontAlgn="ctr"/>
                      <a:r>
                        <a:rPr lang="en-US" sz="1800" b="0" i="0" u="none" strike="noStrike">
                          <a:solidFill>
                            <a:srgbClr val="000000"/>
                          </a:solidFill>
                          <a:effectLst/>
                          <a:latin typeface="Avenir Next LT Pro" panose="020B0504020202020204" pitchFamily="34" charset="0"/>
                        </a:rPr>
                        <a:t>Good Neighbor Agreement (GNA)</a:t>
                      </a: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15</a:t>
                      </a: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3</a:t>
                      </a:r>
                    </a:p>
                  </a:txBody>
                  <a:tcPr marL="6350" marR="6350" marT="6350" marB="0" anchor="ctr"/>
                </a:tc>
                <a:extLst>
                  <a:ext uri="{0D108BD9-81ED-4DB2-BD59-A6C34878D82A}">
                    <a16:rowId xmlns:a16="http://schemas.microsoft.com/office/drawing/2014/main" val="2815327714"/>
                  </a:ext>
                </a:extLst>
              </a:tr>
              <a:tr h="601622">
                <a:tc>
                  <a:txBody>
                    <a:bodyPr/>
                    <a:lstStyle/>
                    <a:p>
                      <a:pPr algn="l" rtl="0" fontAlgn="ctr"/>
                      <a:r>
                        <a:rPr lang="en-US" sz="1800" b="0" i="0" u="none" strike="noStrike">
                          <a:solidFill>
                            <a:srgbClr val="000000"/>
                          </a:solidFill>
                          <a:effectLst/>
                          <a:latin typeface="Avenir Next LT Pro" panose="020B0504020202020204" pitchFamily="34" charset="0"/>
                        </a:rPr>
                        <a:t>National Fire Capacity Grants</a:t>
                      </a:r>
                      <a:endParaRPr lang="en-US" sz="1800" b="0" i="0" u="none" strike="noStrike" dirty="0">
                        <a:solidFill>
                          <a:srgbClr val="000000"/>
                        </a:solidFill>
                        <a:effectLst/>
                        <a:latin typeface="Avenir Next LT Pro" panose="020B0504020202020204" pitchFamily="34" charset="0"/>
                      </a:endParaRP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6</a:t>
                      </a: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2</a:t>
                      </a:r>
                    </a:p>
                  </a:txBody>
                  <a:tcPr marL="6350" marR="6350" marT="6350" marB="0" anchor="ctr"/>
                </a:tc>
                <a:extLst>
                  <a:ext uri="{0D108BD9-81ED-4DB2-BD59-A6C34878D82A}">
                    <a16:rowId xmlns:a16="http://schemas.microsoft.com/office/drawing/2014/main" val="1211763130"/>
                  </a:ext>
                </a:extLst>
              </a:tr>
              <a:tr h="348558">
                <a:tc>
                  <a:txBody>
                    <a:bodyPr/>
                    <a:lstStyle/>
                    <a:p>
                      <a:pPr algn="l" rtl="0" fontAlgn="ctr"/>
                      <a:r>
                        <a:rPr lang="en-US" sz="1800" b="0" i="0" u="none" strike="noStrike" dirty="0">
                          <a:solidFill>
                            <a:srgbClr val="000000"/>
                          </a:solidFill>
                          <a:effectLst/>
                          <a:latin typeface="Avenir Next LT Pro" panose="020B0504020202020204" pitchFamily="34" charset="0"/>
                        </a:rPr>
                        <a:t>BIL Grants to State</a:t>
                      </a: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1</a:t>
                      </a:r>
                    </a:p>
                  </a:txBody>
                  <a:tcPr marL="6350" marR="6350" marT="6350" marB="0" anchor="ctr"/>
                </a:tc>
                <a:tc>
                  <a:txBody>
                    <a:bodyPr/>
                    <a:lstStyle/>
                    <a:p>
                      <a:pPr algn="ctr" rtl="0" fontAlgn="ctr"/>
                      <a:r>
                        <a:rPr lang="en-US" sz="1800" b="0" i="0" u="none" strike="noStrike" dirty="0">
                          <a:solidFill>
                            <a:srgbClr val="000000"/>
                          </a:solidFill>
                          <a:effectLst/>
                          <a:latin typeface="Avenir Next LT Pro" panose="020B0504020202020204" pitchFamily="34" charset="0"/>
                        </a:rPr>
                        <a:t>1</a:t>
                      </a:r>
                    </a:p>
                  </a:txBody>
                  <a:tcPr marL="6350" marR="6350" marT="6350" marB="0" anchor="ctr"/>
                </a:tc>
                <a:extLst>
                  <a:ext uri="{0D108BD9-81ED-4DB2-BD59-A6C34878D82A}">
                    <a16:rowId xmlns:a16="http://schemas.microsoft.com/office/drawing/2014/main" val="3685250350"/>
                  </a:ext>
                </a:extLst>
              </a:tr>
              <a:tr h="348558">
                <a:tc>
                  <a:txBody>
                    <a:bodyPr/>
                    <a:lstStyle/>
                    <a:p>
                      <a:pPr algn="l" rtl="0" fontAlgn="ctr"/>
                      <a:r>
                        <a:rPr lang="en-US" sz="1800" b="0" i="0" u="none" strike="noStrike" dirty="0">
                          <a:solidFill>
                            <a:srgbClr val="000000"/>
                          </a:solidFill>
                          <a:effectLst/>
                          <a:latin typeface="Avenir Next LT Pro" panose="020B0504020202020204" pitchFamily="34" charset="0"/>
                        </a:rPr>
                        <a:t>Post-Fire Recovery</a:t>
                      </a:r>
                    </a:p>
                  </a:txBody>
                  <a:tcPr marL="6350" marR="6350" marT="6350" marB="0" anchor="ctr">
                    <a:solidFill>
                      <a:schemeClr val="accent4">
                        <a:lumMod val="60000"/>
                        <a:lumOff val="40000"/>
                      </a:schemeClr>
                    </a:solidFill>
                  </a:tcPr>
                </a:tc>
                <a:tc>
                  <a:txBody>
                    <a:bodyPr/>
                    <a:lstStyle/>
                    <a:p>
                      <a:pPr algn="ctr" rtl="0" fontAlgn="ctr"/>
                      <a:r>
                        <a:rPr lang="en-US" sz="1800" b="0" i="0" u="none" strike="noStrike" dirty="0">
                          <a:solidFill>
                            <a:srgbClr val="000000"/>
                          </a:solidFill>
                          <a:effectLst/>
                          <a:latin typeface="Avenir Next LT Pro" panose="020B0504020202020204" pitchFamily="34" charset="0"/>
                        </a:rPr>
                        <a:t>18</a:t>
                      </a:r>
                    </a:p>
                  </a:txBody>
                  <a:tcPr marL="6350" marR="6350" marT="6350" marB="0" anchor="ctr">
                    <a:solidFill>
                      <a:schemeClr val="accent4">
                        <a:lumMod val="60000"/>
                        <a:lumOff val="40000"/>
                      </a:schemeClr>
                    </a:solidFill>
                  </a:tcPr>
                </a:tc>
                <a:tc>
                  <a:txBody>
                    <a:bodyPr/>
                    <a:lstStyle/>
                    <a:p>
                      <a:pPr algn="ctr" rtl="0" fontAlgn="ctr"/>
                      <a:r>
                        <a:rPr lang="en-US" sz="1800" b="0" i="0" u="none" strike="noStrike" dirty="0">
                          <a:solidFill>
                            <a:srgbClr val="000000"/>
                          </a:solidFill>
                          <a:effectLst/>
                          <a:latin typeface="Avenir Next LT Pro" panose="020B0504020202020204" pitchFamily="34" charset="0"/>
                        </a:rPr>
                        <a:t>298</a:t>
                      </a:r>
                    </a:p>
                  </a:txBody>
                  <a:tcPr marL="6350" marR="6350" marT="6350" marB="0" anchor="ctr">
                    <a:solidFill>
                      <a:schemeClr val="accent4">
                        <a:lumMod val="60000"/>
                        <a:lumOff val="40000"/>
                      </a:schemeClr>
                    </a:solidFill>
                  </a:tcPr>
                </a:tc>
                <a:extLst>
                  <a:ext uri="{0D108BD9-81ED-4DB2-BD59-A6C34878D82A}">
                    <a16:rowId xmlns:a16="http://schemas.microsoft.com/office/drawing/2014/main" val="2009894126"/>
                  </a:ext>
                </a:extLst>
              </a:tr>
              <a:tr h="438586">
                <a:tc>
                  <a:txBody>
                    <a:bodyPr/>
                    <a:lstStyle/>
                    <a:p>
                      <a:pPr lvl="1" algn="l"/>
                      <a:r>
                        <a:rPr lang="en-US" b="1" dirty="0">
                          <a:solidFill>
                            <a:srgbClr val="224348"/>
                          </a:solidFill>
                        </a:rPr>
                        <a:t>TOTAL</a:t>
                      </a:r>
                    </a:p>
                  </a:txBody>
                  <a:tcPr/>
                </a:tc>
                <a:tc>
                  <a:txBody>
                    <a:bodyPr/>
                    <a:lstStyle/>
                    <a:p>
                      <a:pPr algn="ctr"/>
                      <a:r>
                        <a:rPr lang="en-US" b="1" dirty="0"/>
                        <a:t>$184</a:t>
                      </a:r>
                    </a:p>
                  </a:txBody>
                  <a:tcPr/>
                </a:tc>
                <a:tc>
                  <a:txBody>
                    <a:bodyPr/>
                    <a:lstStyle/>
                    <a:p>
                      <a:pPr algn="ctr"/>
                      <a:r>
                        <a:rPr lang="en-US" b="1" dirty="0"/>
                        <a:t>$522</a:t>
                      </a:r>
                    </a:p>
                  </a:txBody>
                  <a:tcPr/>
                </a:tc>
                <a:extLst>
                  <a:ext uri="{0D108BD9-81ED-4DB2-BD59-A6C34878D82A}">
                    <a16:rowId xmlns:a16="http://schemas.microsoft.com/office/drawing/2014/main" val="656880624"/>
                  </a:ext>
                </a:extLst>
              </a:tr>
            </a:tbl>
          </a:graphicData>
        </a:graphic>
      </p:graphicFrame>
      <p:sp>
        <p:nvSpPr>
          <p:cNvPr id="2" name="Title 1">
            <a:extLst>
              <a:ext uri="{FF2B5EF4-FFF2-40B4-BE49-F238E27FC236}">
                <a16:creationId xmlns:a16="http://schemas.microsoft.com/office/drawing/2014/main" id="{72CF5902-9FAF-ABA1-D3B6-CF913EC0D304}"/>
              </a:ext>
            </a:extLst>
          </p:cNvPr>
          <p:cNvSpPr>
            <a:spLocks noGrp="1"/>
          </p:cNvSpPr>
          <p:nvPr>
            <p:ph type="title"/>
          </p:nvPr>
        </p:nvSpPr>
        <p:spPr>
          <a:xfrm>
            <a:off x="1002984" y="194784"/>
            <a:ext cx="10858816" cy="769493"/>
          </a:xfrm>
        </p:spPr>
        <p:txBody>
          <a:bodyPr anchor="b">
            <a:normAutofit fontScale="90000"/>
          </a:bodyPr>
          <a:lstStyle/>
          <a:p>
            <a:pPr>
              <a:lnSpc>
                <a:spcPct val="100000"/>
              </a:lnSpc>
            </a:pPr>
            <a:r>
              <a:rPr lang="en-US" sz="3600" b="0" spc="-20" dirty="0">
                <a:solidFill>
                  <a:srgbClr val="FFFFFF"/>
                </a:solidFill>
              </a:rPr>
              <a:t>Fy22 to FY24 Investments (Millions of Dollars)</a:t>
            </a:r>
            <a:endParaRPr lang="en-US" sz="2400" dirty="0">
              <a:solidFill>
                <a:srgbClr val="FFFFFF"/>
              </a:solidFill>
            </a:endParaRPr>
          </a:p>
        </p:txBody>
      </p:sp>
      <p:sp>
        <p:nvSpPr>
          <p:cNvPr id="6" name="Slide Number Placeholder 5">
            <a:extLst>
              <a:ext uri="{FF2B5EF4-FFF2-40B4-BE49-F238E27FC236}">
                <a16:creationId xmlns:a16="http://schemas.microsoft.com/office/drawing/2014/main" id="{ABB6DF9D-B28B-B7CF-91CF-B78D5E6D6E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85A8-DDA8-4FCF-AB25-DA8F78EC7557}"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90107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map of wildfire areas&#10;">
            <a:extLst>
              <a:ext uri="{FF2B5EF4-FFF2-40B4-BE49-F238E27FC236}">
                <a16:creationId xmlns:a16="http://schemas.microsoft.com/office/drawing/2014/main" id="{0F5C5E34-52C4-37A4-FF8F-BDFE217F12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11420" y="0"/>
            <a:ext cx="6670108" cy="6858000"/>
          </a:xfrm>
          <a:prstGeom prst="rect">
            <a:avLst/>
          </a:prstGeom>
        </p:spPr>
      </p:pic>
      <p:sp>
        <p:nvSpPr>
          <p:cNvPr id="2" name="Title 1">
            <a:extLst>
              <a:ext uri="{FF2B5EF4-FFF2-40B4-BE49-F238E27FC236}">
                <a16:creationId xmlns:a16="http://schemas.microsoft.com/office/drawing/2014/main" id="{437BAAC4-FA2C-D130-8A15-5C5D6032B274}"/>
              </a:ext>
            </a:extLst>
          </p:cNvPr>
          <p:cNvSpPr>
            <a:spLocks noGrp="1"/>
          </p:cNvSpPr>
          <p:nvPr>
            <p:ph type="title"/>
          </p:nvPr>
        </p:nvSpPr>
        <p:spPr>
          <a:xfrm>
            <a:off x="714843" y="630610"/>
            <a:ext cx="3191529" cy="2786345"/>
          </a:xfrm>
          <a:solidFill>
            <a:schemeClr val="bg1"/>
          </a:solidFill>
        </p:spPr>
        <p:txBody>
          <a:bodyPr>
            <a:normAutofit/>
          </a:bodyPr>
          <a:lstStyle/>
          <a:p>
            <a:pPr>
              <a:lnSpc>
                <a:spcPct val="120000"/>
              </a:lnSpc>
            </a:pPr>
            <a:r>
              <a:rPr lang="en-US" dirty="0"/>
              <a:t>Community Wildfire Defense Grants</a:t>
            </a:r>
          </a:p>
        </p:txBody>
      </p:sp>
      <p:sp>
        <p:nvSpPr>
          <p:cNvPr id="12" name="TextBox 11">
            <a:extLst>
              <a:ext uri="{FF2B5EF4-FFF2-40B4-BE49-F238E27FC236}">
                <a16:creationId xmlns:a16="http://schemas.microsoft.com/office/drawing/2014/main" id="{BBB58776-BDC0-6F4D-AD88-0AC722F844CA}"/>
              </a:ext>
            </a:extLst>
          </p:cNvPr>
          <p:cNvSpPr txBox="1"/>
          <p:nvPr/>
        </p:nvSpPr>
        <p:spPr>
          <a:xfrm>
            <a:off x="8207729" y="6500631"/>
            <a:ext cx="3890486" cy="276999"/>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venir Next LT Pro"/>
                <a:ea typeface="+mn-ea"/>
                <a:cs typeface="+mn-cs"/>
                <a:hlinkClick r:id="rId4"/>
              </a:rPr>
              <a:t>https://www.fs.usda.gov/managing-land/fire/grants</a:t>
            </a:r>
            <a:r>
              <a:rPr kumimoji="0" lang="en-US" sz="1200" b="0" i="1" u="none" strike="noStrike" kern="1200" cap="none" spc="0" normalizeH="0" baseline="0" noProof="0" dirty="0">
                <a:ln>
                  <a:noFill/>
                </a:ln>
                <a:solidFill>
                  <a:prstClr val="black"/>
                </a:solidFill>
                <a:effectLst/>
                <a:uLnTx/>
                <a:uFillTx/>
                <a:latin typeface="Avenir Next LT Pro"/>
                <a:ea typeface="+mn-ea"/>
                <a:cs typeface="+mn-cs"/>
              </a:rPr>
              <a:t> </a:t>
            </a:r>
          </a:p>
        </p:txBody>
      </p:sp>
      <p:sp>
        <p:nvSpPr>
          <p:cNvPr id="3" name="TextBox 2">
            <a:extLst>
              <a:ext uri="{FF2B5EF4-FFF2-40B4-BE49-F238E27FC236}">
                <a16:creationId xmlns:a16="http://schemas.microsoft.com/office/drawing/2014/main" id="{ADF37F6D-18E1-AB55-3415-000087043A14}"/>
              </a:ext>
            </a:extLst>
          </p:cNvPr>
          <p:cNvSpPr txBox="1"/>
          <p:nvPr/>
        </p:nvSpPr>
        <p:spPr>
          <a:xfrm>
            <a:off x="396005" y="4137925"/>
            <a:ext cx="43128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14347"/>
                </a:solidFill>
                <a:effectLst/>
                <a:uLnTx/>
                <a:uFillTx/>
                <a:latin typeface="Avenir Next LT Pro"/>
                <a:ea typeface="+mn-ea"/>
                <a:cs typeface="+mn-cs"/>
              </a:rPr>
              <a:t>Total Available: $1 Billion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14347"/>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14347"/>
                </a:solidFill>
                <a:effectLst/>
                <a:uLnTx/>
                <a:uFillTx/>
                <a:latin typeface="Avenir Next LT Pro"/>
                <a:ea typeface="+mn-ea"/>
                <a:cs typeface="+mn-cs"/>
              </a:rPr>
              <a:t>Awarded in FY23: $200 Million</a:t>
            </a:r>
          </a:p>
        </p:txBody>
      </p:sp>
    </p:spTree>
    <p:extLst>
      <p:ext uri="{BB962C8B-B14F-4D97-AF65-F5344CB8AC3E}">
        <p14:creationId xmlns:p14="http://schemas.microsoft.com/office/powerpoint/2010/main" val="3291733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Wildfire aftermath near community">
            <a:extLst>
              <a:ext uri="{FF2B5EF4-FFF2-40B4-BE49-F238E27FC236}">
                <a16:creationId xmlns:a16="http://schemas.microsoft.com/office/drawing/2014/main" id="{B36E3CF5-3A34-C30D-8F4C-7CEA2A58EF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 b="-2"/>
          <a:stretch/>
        </p:blipFill>
        <p:spPr>
          <a:xfrm>
            <a:off x="6191252" y="1695452"/>
            <a:ext cx="5068888" cy="4314825"/>
          </a:xfrm>
          <a:prstGeom prst="rect">
            <a:avLst/>
          </a:prstGeom>
          <a:noFill/>
        </p:spPr>
      </p:pic>
      <p:sp>
        <p:nvSpPr>
          <p:cNvPr id="14" name="Title 1">
            <a:extLst>
              <a:ext uri="{FF2B5EF4-FFF2-40B4-BE49-F238E27FC236}">
                <a16:creationId xmlns:a16="http://schemas.microsoft.com/office/drawing/2014/main" id="{BBADC605-593D-D2F4-137B-E4792F0A9FB6}"/>
              </a:ext>
            </a:extLst>
          </p:cNvPr>
          <p:cNvSpPr>
            <a:spLocks noGrp="1"/>
          </p:cNvSpPr>
          <p:nvPr>
            <p:ph type="title"/>
          </p:nvPr>
        </p:nvSpPr>
        <p:spPr>
          <a:xfrm>
            <a:off x="1002984" y="194784"/>
            <a:ext cx="9421177" cy="769493"/>
          </a:xfrm>
        </p:spPr>
        <p:txBody>
          <a:bodyPr anchor="ctr">
            <a:normAutofit/>
          </a:bodyPr>
          <a:lstStyle/>
          <a:p>
            <a:pPr>
              <a:lnSpc>
                <a:spcPct val="90000"/>
              </a:lnSpc>
            </a:pPr>
            <a:r>
              <a:rPr lang="en-US" b="1" i="0" kern="1200" spc="-20" baseline="0" dirty="0">
                <a:effectLst/>
              </a:rPr>
              <a:t>Who Can Apply for CWDG?</a:t>
            </a:r>
            <a:r>
              <a:rPr lang="en-US" b="0" i="0" kern="1200" spc="-20" baseline="0" dirty="0">
                <a:effectLst/>
              </a:rPr>
              <a:t> </a:t>
            </a:r>
            <a:endParaRPr lang="en-US" dirty="0"/>
          </a:p>
        </p:txBody>
      </p:sp>
      <p:sp>
        <p:nvSpPr>
          <p:cNvPr id="10" name="Content Placeholder 9">
            <a:extLst>
              <a:ext uri="{FF2B5EF4-FFF2-40B4-BE49-F238E27FC236}">
                <a16:creationId xmlns:a16="http://schemas.microsoft.com/office/drawing/2014/main" id="{0F9157F7-DE27-E507-84FB-9415249D39C6}"/>
              </a:ext>
            </a:extLst>
          </p:cNvPr>
          <p:cNvSpPr>
            <a:spLocks noGrp="1"/>
          </p:cNvSpPr>
          <p:nvPr>
            <p:ph sz="quarter" idx="14"/>
          </p:nvPr>
        </p:nvSpPr>
        <p:spPr>
          <a:xfrm>
            <a:off x="614018" y="1695452"/>
            <a:ext cx="4982818" cy="4314825"/>
          </a:xfrm>
        </p:spPr>
        <p:txBody>
          <a:bodyPr>
            <a:normAutofit/>
          </a:bodyPr>
          <a:lstStyle/>
          <a:p>
            <a:pPr marL="0" indent="0" defTabSz="914424">
              <a:spcBef>
                <a:spcPts val="1000"/>
              </a:spcBef>
              <a:buNone/>
            </a:pPr>
            <a:r>
              <a:rPr lang="en-US" sz="2200" b="0" i="0" kern="1200" spc="-20" baseline="0" dirty="0">
                <a:effectLst/>
              </a:rPr>
              <a:t>Entities eligible to apply </a:t>
            </a:r>
            <a:r>
              <a:rPr lang="en-US" sz="2200" spc="-20" dirty="0"/>
              <a:t>as</a:t>
            </a:r>
            <a:r>
              <a:rPr lang="en-US" sz="2200" b="0" i="0" kern="1200" spc="-20" baseline="0" dirty="0">
                <a:effectLst/>
              </a:rPr>
              <a:t> </a:t>
            </a:r>
            <a:r>
              <a:rPr lang="en-US" sz="2200" b="1" i="1" kern="1200" spc="-20" baseline="0" dirty="0">
                <a:effectLst/>
              </a:rPr>
              <a:t>at-risk</a:t>
            </a:r>
            <a:r>
              <a:rPr lang="en-US" sz="2200" b="0" i="0" kern="1200" spc="-20" baseline="0" dirty="0">
                <a:effectLst/>
              </a:rPr>
              <a:t>  </a:t>
            </a:r>
          </a:p>
          <a:p>
            <a:pPr marL="0" indent="0" defTabSz="914424">
              <a:spcBef>
                <a:spcPts val="0"/>
              </a:spcBef>
              <a:buNone/>
            </a:pPr>
            <a:r>
              <a:rPr lang="en-US" sz="2200" b="0" i="0" kern="1200" spc="-20" baseline="0" dirty="0">
                <a:effectLst/>
              </a:rPr>
              <a:t>communities include:</a:t>
            </a:r>
          </a:p>
          <a:p>
            <a:pPr marL="285750" indent="-285750" defTabSz="914424">
              <a:spcBef>
                <a:spcPts val="1000"/>
              </a:spcBef>
              <a:buFont typeface="Arial" panose="020B0604020202020204" pitchFamily="34" charset="0"/>
              <a:buChar char="•"/>
            </a:pPr>
            <a:r>
              <a:rPr lang="en-US" sz="2200" b="0" i="0" kern="1200" spc="-20" baseline="0" dirty="0">
                <a:effectLst/>
              </a:rPr>
              <a:t>Units of local governments representing communities located in an area with a risk of wildfires</a:t>
            </a:r>
          </a:p>
          <a:p>
            <a:pPr marL="285750" indent="-285750"/>
            <a:r>
              <a:rPr lang="en-US" sz="2200" b="0" i="0" kern="1200" spc="-20" baseline="0" dirty="0">
                <a:effectLst/>
              </a:rPr>
              <a:t>State forestry agencies</a:t>
            </a:r>
          </a:p>
          <a:p>
            <a:pPr marL="285750" indent="-285750"/>
            <a:r>
              <a:rPr lang="en-US" sz="2200" b="0" i="0" kern="1200" spc="-20" baseline="0" dirty="0">
                <a:effectLst/>
              </a:rPr>
              <a:t>Indian Tribes and Alaska Native Corporations</a:t>
            </a:r>
          </a:p>
          <a:p>
            <a:pPr marL="285750" indent="-285750" defTabSz="914424">
              <a:spcBef>
                <a:spcPts val="1000"/>
              </a:spcBef>
              <a:buFont typeface="Arial" panose="020B0604020202020204" pitchFamily="34" charset="0"/>
              <a:buChar char="•"/>
            </a:pPr>
            <a:r>
              <a:rPr lang="en-US" sz="2200" b="0" i="0" kern="1200" spc="-20" baseline="0" dirty="0">
                <a:effectLst/>
              </a:rPr>
              <a:t>Non-profit organizations that assist at-risk communities</a:t>
            </a:r>
          </a:p>
        </p:txBody>
      </p:sp>
      <p:sp>
        <p:nvSpPr>
          <p:cNvPr id="18" name="Slide Number Placeholder 4">
            <a:extLst>
              <a:ext uri="{FF2B5EF4-FFF2-40B4-BE49-F238E27FC236}">
                <a16:creationId xmlns:a16="http://schemas.microsoft.com/office/drawing/2014/main" id="{D776A37E-6FB9-5DB0-BAD7-8E87A8BEDC54}"/>
              </a:ext>
            </a:extLst>
          </p:cNvPr>
          <p:cNvSpPr>
            <a:spLocks noGrp="1"/>
          </p:cNvSpPr>
          <p:nvPr>
            <p:ph type="sldNum" sz="quarter" idx="12"/>
          </p:nvPr>
        </p:nvSpPr>
        <p:spPr>
          <a:xfrm>
            <a:off x="11365993" y="6356350"/>
            <a:ext cx="630936" cy="365125"/>
          </a:xfrm>
        </p:spPr>
        <p:txBody>
          <a:bodyPr anchor="ctr">
            <a:normAutofit/>
          </a:bodyPr>
          <a:lstStyle/>
          <a:p>
            <a:pPr marL="0" marR="0" lvl="0" indent="0" algn="r" defTabSz="914424" rtl="0" eaLnBrk="1" fontAlgn="auto" latinLnBrk="0" hangingPunct="1">
              <a:lnSpc>
                <a:spcPct val="100000"/>
              </a:lnSpc>
              <a:spcBef>
                <a:spcPts val="0"/>
              </a:spcBef>
              <a:spcAft>
                <a:spcPts val="60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24" rtl="0" eaLnBrk="1" fontAlgn="auto" latinLnBrk="0" hangingPunct="1">
                <a:lnSpc>
                  <a:spcPct val="100000"/>
                </a:lnSpc>
                <a:spcBef>
                  <a:spcPts val="0"/>
                </a:spcBef>
                <a:spcAft>
                  <a:spcPts val="600"/>
                </a:spcAft>
                <a:buClrTx/>
                <a:buSzTx/>
                <a:buFontTx/>
                <a:buNone/>
                <a:tabLst/>
                <a:defRPr/>
              </a:pPr>
              <a:t>43</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 name="TextBox 11">
            <a:extLst>
              <a:ext uri="{FF2B5EF4-FFF2-40B4-BE49-F238E27FC236}">
                <a16:creationId xmlns:a16="http://schemas.microsoft.com/office/drawing/2014/main" id="{235771A1-8BB5-1B33-3E97-B9833A9FB163}"/>
              </a:ext>
            </a:extLst>
          </p:cNvPr>
          <p:cNvSpPr txBox="1"/>
          <p:nvPr/>
        </p:nvSpPr>
        <p:spPr>
          <a:xfrm>
            <a:off x="6137032" y="6135796"/>
            <a:ext cx="3899388" cy="276999"/>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venir Next LT Pro"/>
                <a:ea typeface="+mn-ea"/>
                <a:cs typeface="+mn-cs"/>
                <a:hlinkClick r:id="rId4"/>
              </a:rPr>
              <a:t>https://www.fs.usda.gov/managing-land/fire/grants</a:t>
            </a:r>
            <a:r>
              <a:rPr kumimoji="0" lang="en-US" sz="1200" b="0" i="1" u="none" strike="noStrike" kern="1200" cap="none" spc="0" normalizeH="0" baseline="0" noProof="0" dirty="0">
                <a:ln>
                  <a:noFill/>
                </a:ln>
                <a:solidFill>
                  <a:prstClr val="black"/>
                </a:solidFill>
                <a:effectLst/>
                <a:uLnTx/>
                <a:uFillTx/>
                <a:latin typeface="Avenir Next LT Pro"/>
                <a:ea typeface="+mn-ea"/>
                <a:cs typeface="+mn-cs"/>
              </a:rPr>
              <a:t> </a:t>
            </a:r>
          </a:p>
        </p:txBody>
      </p:sp>
    </p:spTree>
    <p:extLst>
      <p:ext uri="{BB962C8B-B14F-4D97-AF65-F5344CB8AC3E}">
        <p14:creationId xmlns:p14="http://schemas.microsoft.com/office/powerpoint/2010/main" val="1902555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grass, rock&#10;&#10;">
            <a:extLst>
              <a:ext uri="{FF2B5EF4-FFF2-40B4-BE49-F238E27FC236}">
                <a16:creationId xmlns:a16="http://schemas.microsoft.com/office/drawing/2014/main" id="{BC3D4456-D1E0-4939-8B78-B6A632828C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6867941" y="1119588"/>
            <a:ext cx="4966506" cy="495149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itle 8">
            <a:extLst>
              <a:ext uri="{FF2B5EF4-FFF2-40B4-BE49-F238E27FC236}">
                <a16:creationId xmlns:a16="http://schemas.microsoft.com/office/drawing/2014/main" id="{56F82829-A762-41CD-9BCA-4D09A831A516}"/>
              </a:ext>
            </a:extLst>
          </p:cNvPr>
          <p:cNvSpPr>
            <a:spLocks noGrp="1"/>
          </p:cNvSpPr>
          <p:nvPr>
            <p:ph type="title"/>
          </p:nvPr>
        </p:nvSpPr>
        <p:spPr/>
        <p:txBody>
          <a:bodyPr>
            <a:noAutofit/>
          </a:bodyPr>
          <a:lstStyle/>
          <a:p>
            <a:pPr algn="ctr">
              <a:lnSpc>
                <a:spcPct val="120000"/>
              </a:lnSpc>
            </a:pPr>
            <a:r>
              <a:rPr lang="en-US" sz="3200" dirty="0">
                <a:solidFill>
                  <a:srgbClr val="214347"/>
                </a:solidFill>
              </a:rPr>
              <a:t>Joint Chiefs Landscape restoration partnership</a:t>
            </a:r>
          </a:p>
        </p:txBody>
      </p:sp>
      <p:sp>
        <p:nvSpPr>
          <p:cNvPr id="6" name="Content Placeholder 5">
            <a:extLst>
              <a:ext uri="{FF2B5EF4-FFF2-40B4-BE49-F238E27FC236}">
                <a16:creationId xmlns:a16="http://schemas.microsoft.com/office/drawing/2014/main" id="{89753208-E992-4C7F-AB8C-14F152D7196F}"/>
              </a:ext>
            </a:extLst>
          </p:cNvPr>
          <p:cNvSpPr>
            <a:spLocks noGrp="1"/>
          </p:cNvSpPr>
          <p:nvPr>
            <p:ph idx="4294967295"/>
          </p:nvPr>
        </p:nvSpPr>
        <p:spPr>
          <a:xfrm>
            <a:off x="795704" y="1525465"/>
            <a:ext cx="5823005" cy="4656260"/>
          </a:xfrm>
        </p:spPr>
        <p:txBody>
          <a:bodyPr>
            <a:normAutofit/>
          </a:bodyPr>
          <a:lstStyle/>
          <a:p>
            <a:pPr marL="285750" indent="-285750">
              <a:buFont typeface="Arial" panose="020B0604020202020204" pitchFamily="34" charset="0"/>
              <a:buChar char="•"/>
            </a:pPr>
            <a:r>
              <a:rPr lang="en-US" sz="2800" dirty="0">
                <a:cs typeface="Times New Roman" panose="02020603050405020304" pitchFamily="18" charset="0"/>
              </a:rPr>
              <a:t>Partnership created between USFS and NRCS in 2014</a:t>
            </a:r>
          </a:p>
          <a:p>
            <a:pPr marL="285750" indent="-285750">
              <a:buFont typeface="Arial" panose="020B0604020202020204" pitchFamily="34" charset="0"/>
              <a:buChar char="•"/>
            </a:pPr>
            <a:r>
              <a:rPr lang="en-US" sz="2800" dirty="0">
                <a:cs typeface="Times New Roman" panose="02020603050405020304" pitchFamily="18" charset="0"/>
              </a:rPr>
              <a:t>Codified under BIL</a:t>
            </a:r>
          </a:p>
          <a:p>
            <a:pPr marL="285750" indent="-285750">
              <a:buFont typeface="Arial" panose="020B0604020202020204" pitchFamily="34" charset="0"/>
              <a:buChar char="•"/>
            </a:pPr>
            <a:r>
              <a:rPr lang="en-US" sz="2800" dirty="0">
                <a:cs typeface="Times New Roman" panose="02020603050405020304" pitchFamily="18" charset="0"/>
              </a:rPr>
              <a:t>Yearly request for proposals</a:t>
            </a:r>
          </a:p>
          <a:p>
            <a:pPr marL="285750" indent="-285750"/>
            <a:r>
              <a:rPr lang="en-US" sz="2800" dirty="0">
                <a:cs typeface="Times New Roman" panose="02020603050405020304" pitchFamily="18" charset="0"/>
              </a:rPr>
              <a:t>3 years of funding</a:t>
            </a:r>
          </a:p>
        </p:txBody>
      </p:sp>
      <p:sp>
        <p:nvSpPr>
          <p:cNvPr id="5" name="Slide Number Placeholder 4"/>
          <p:cNvSpPr>
            <a:spLocks noGrp="1"/>
          </p:cNvSpPr>
          <p:nvPr>
            <p:ph type="sldNum" sz="quarter" idx="4294967295"/>
          </p:nvPr>
        </p:nvSpPr>
        <p:spPr>
          <a:xfrm>
            <a:off x="11561763" y="6356350"/>
            <a:ext cx="630237" cy="365125"/>
          </a:xfrm>
        </p:spPr>
        <p:txBody>
          <a:bodyP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10A76337-2789-489A-A4A9-4DBB96056C0D}" type="slidenum">
              <a:rPr kumimoji="0" lang="en-US" sz="105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pPr marL="0" marR="0" lvl="0" indent="0" algn="r" defTabSz="685800" rtl="0" eaLnBrk="1" fontAlgn="auto" latinLnBrk="0" hangingPunct="1">
                <a:lnSpc>
                  <a:spcPct val="100000"/>
                </a:lnSpc>
                <a:spcBef>
                  <a:spcPts val="0"/>
                </a:spcBef>
                <a:spcAft>
                  <a:spcPts val="600"/>
                </a:spcAft>
                <a:buClrTx/>
                <a:buSzTx/>
                <a:buFontTx/>
                <a:buNone/>
                <a:tabLst/>
                <a:defRPr/>
              </a:pPr>
              <a:t>44</a:t>
            </a:fld>
            <a:endParaRPr kumimoji="0" lang="en-US" sz="105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0A8089E1-7B6F-4919-ADB0-F2D133A01E46}"/>
              </a:ext>
            </a:extLst>
          </p:cNvPr>
          <p:cNvSpPr txBox="1"/>
          <p:nvPr/>
        </p:nvSpPr>
        <p:spPr>
          <a:xfrm>
            <a:off x="7359162" y="6145394"/>
            <a:ext cx="4583606" cy="261610"/>
          </a:xfrm>
          <a:custGeom>
            <a:avLst/>
            <a:gdLst>
              <a:gd name="connsiteX0" fmla="*/ 0 w 5888736"/>
              <a:gd name="connsiteY0" fmla="*/ 0 h 307777"/>
              <a:gd name="connsiteX1" fmla="*/ 5888736 w 5888736"/>
              <a:gd name="connsiteY1" fmla="*/ 0 h 307777"/>
              <a:gd name="connsiteX2" fmla="*/ 5888736 w 5888736"/>
              <a:gd name="connsiteY2" fmla="*/ 307777 h 307777"/>
              <a:gd name="connsiteX3" fmla="*/ 0 w 5888736"/>
              <a:gd name="connsiteY3" fmla="*/ 307777 h 307777"/>
              <a:gd name="connsiteX4" fmla="*/ 0 w 5888736"/>
              <a:gd name="connsiteY4" fmla="*/ 0 h 307777"/>
              <a:gd name="connsiteX0" fmla="*/ 411480 w 5888736"/>
              <a:gd name="connsiteY0" fmla="*/ 0 h 408361"/>
              <a:gd name="connsiteX1" fmla="*/ 5888736 w 5888736"/>
              <a:gd name="connsiteY1" fmla="*/ 100584 h 408361"/>
              <a:gd name="connsiteX2" fmla="*/ 5888736 w 5888736"/>
              <a:gd name="connsiteY2" fmla="*/ 408361 h 408361"/>
              <a:gd name="connsiteX3" fmla="*/ 0 w 5888736"/>
              <a:gd name="connsiteY3" fmla="*/ 408361 h 408361"/>
              <a:gd name="connsiteX4" fmla="*/ 411480 w 5888736"/>
              <a:gd name="connsiteY4" fmla="*/ 0 h 408361"/>
              <a:gd name="connsiteX0" fmla="*/ 310896 w 5788152"/>
              <a:gd name="connsiteY0" fmla="*/ 0 h 408361"/>
              <a:gd name="connsiteX1" fmla="*/ 5788152 w 5788152"/>
              <a:gd name="connsiteY1" fmla="*/ 100584 h 408361"/>
              <a:gd name="connsiteX2" fmla="*/ 5788152 w 5788152"/>
              <a:gd name="connsiteY2" fmla="*/ 408361 h 408361"/>
              <a:gd name="connsiteX3" fmla="*/ 0 w 5788152"/>
              <a:gd name="connsiteY3" fmla="*/ 408361 h 408361"/>
              <a:gd name="connsiteX4" fmla="*/ 310896 w 5788152"/>
              <a:gd name="connsiteY4" fmla="*/ 0 h 408361"/>
              <a:gd name="connsiteX0" fmla="*/ 182880 w 5788152"/>
              <a:gd name="connsiteY0" fmla="*/ 0 h 326065"/>
              <a:gd name="connsiteX1" fmla="*/ 5788152 w 5788152"/>
              <a:gd name="connsiteY1" fmla="*/ 18288 h 326065"/>
              <a:gd name="connsiteX2" fmla="*/ 5788152 w 5788152"/>
              <a:gd name="connsiteY2" fmla="*/ 326065 h 326065"/>
              <a:gd name="connsiteX3" fmla="*/ 0 w 5788152"/>
              <a:gd name="connsiteY3" fmla="*/ 326065 h 326065"/>
              <a:gd name="connsiteX4" fmla="*/ 182880 w 5788152"/>
              <a:gd name="connsiteY4" fmla="*/ 0 h 326065"/>
              <a:gd name="connsiteX0" fmla="*/ 210312 w 5815584"/>
              <a:gd name="connsiteY0" fmla="*/ 0 h 335209"/>
              <a:gd name="connsiteX1" fmla="*/ 5815584 w 5815584"/>
              <a:gd name="connsiteY1" fmla="*/ 18288 h 335209"/>
              <a:gd name="connsiteX2" fmla="*/ 5815584 w 5815584"/>
              <a:gd name="connsiteY2" fmla="*/ 326065 h 335209"/>
              <a:gd name="connsiteX3" fmla="*/ 0 w 5815584"/>
              <a:gd name="connsiteY3" fmla="*/ 335209 h 335209"/>
              <a:gd name="connsiteX4" fmla="*/ 210312 w 5815584"/>
              <a:gd name="connsiteY4" fmla="*/ 0 h 335209"/>
              <a:gd name="connsiteX0" fmla="*/ 192024 w 5815584"/>
              <a:gd name="connsiteY0" fmla="*/ 0 h 326065"/>
              <a:gd name="connsiteX1" fmla="*/ 5815584 w 5815584"/>
              <a:gd name="connsiteY1" fmla="*/ 9144 h 326065"/>
              <a:gd name="connsiteX2" fmla="*/ 5815584 w 5815584"/>
              <a:gd name="connsiteY2" fmla="*/ 316921 h 326065"/>
              <a:gd name="connsiteX3" fmla="*/ 0 w 5815584"/>
              <a:gd name="connsiteY3" fmla="*/ 326065 h 326065"/>
              <a:gd name="connsiteX4" fmla="*/ 192024 w 5815584"/>
              <a:gd name="connsiteY4" fmla="*/ 0 h 326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5584" h="326065">
                <a:moveTo>
                  <a:pt x="192024" y="0"/>
                </a:moveTo>
                <a:lnTo>
                  <a:pt x="5815584" y="9144"/>
                </a:lnTo>
                <a:lnTo>
                  <a:pt x="5815584" y="316921"/>
                </a:lnTo>
                <a:lnTo>
                  <a:pt x="0" y="326065"/>
                </a:lnTo>
                <a:lnTo>
                  <a:pt x="192024" y="0"/>
                </a:lnTo>
                <a:close/>
              </a:path>
            </a:pathLst>
          </a:cu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214347"/>
                </a:solidFill>
                <a:effectLst/>
                <a:uLnTx/>
                <a:uFillTx/>
                <a:latin typeface="Avenir Next LT Pro"/>
                <a:ea typeface="+mn-ea"/>
                <a:cs typeface="Times New Roman" panose="02020603050405020304" pitchFamily="18" charset="0"/>
              </a:rPr>
              <a:t>Tongass</a:t>
            </a:r>
            <a:r>
              <a:rPr kumimoji="0" lang="en-US" sz="1100" b="0" i="0" u="none" strike="noStrike" kern="1200" cap="none" spc="0" normalizeH="0" baseline="0" noProof="0" dirty="0">
                <a:ln>
                  <a:noFill/>
                </a:ln>
                <a:solidFill>
                  <a:srgbClr val="214347"/>
                </a:solidFill>
                <a:effectLst/>
                <a:uLnTx/>
                <a:uFillTx/>
                <a:latin typeface="Avenir Next LT Pro"/>
                <a:ea typeface="+mn-ea"/>
                <a:cs typeface="Times New Roman" panose="02020603050405020304" pitchFamily="18" charset="0"/>
              </a:rPr>
              <a:t> NF: Prince of Wales Landscape Restoration Partnership </a:t>
            </a:r>
          </a:p>
        </p:txBody>
      </p:sp>
      <p:sp>
        <p:nvSpPr>
          <p:cNvPr id="16" name="TextBox 15">
            <a:extLst>
              <a:ext uri="{FF2B5EF4-FFF2-40B4-BE49-F238E27FC236}">
                <a16:creationId xmlns:a16="http://schemas.microsoft.com/office/drawing/2014/main" id="{0BD5FA67-0510-55F9-977E-CC7F94A20416}"/>
              </a:ext>
            </a:extLst>
          </p:cNvPr>
          <p:cNvSpPr txBox="1"/>
          <p:nvPr/>
        </p:nvSpPr>
        <p:spPr>
          <a:xfrm>
            <a:off x="1" y="6375517"/>
            <a:ext cx="712367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Next LT Pro"/>
                <a:ea typeface="+mn-ea"/>
                <a:cs typeface="+mn-cs"/>
                <a:hlinkClick r:id="rId4"/>
              </a:rPr>
              <a:t>https://www.nrcs.usda.gov/programs-initiatives/joint-chiefs-landscape-restoration-partnership</a:t>
            </a:r>
            <a:r>
              <a:rPr kumimoji="0" lang="en-US" sz="1200" b="0" i="0" u="none" strike="noStrike" kern="1200" cap="none" spc="0" normalizeH="0" baseline="0" noProof="0" dirty="0">
                <a:ln>
                  <a:noFill/>
                </a:ln>
                <a:solidFill>
                  <a:prstClr val="black"/>
                </a:solidFill>
                <a:effectLst/>
                <a:uLnTx/>
                <a:uFillTx/>
                <a:latin typeface="Avenir Next LT Pro"/>
                <a:ea typeface="+mn-ea"/>
                <a:cs typeface="+mn-cs"/>
              </a:rPr>
              <a:t> </a:t>
            </a:r>
          </a:p>
        </p:txBody>
      </p:sp>
    </p:spTree>
    <p:extLst>
      <p:ext uri="{BB962C8B-B14F-4D97-AF65-F5344CB8AC3E}">
        <p14:creationId xmlns:p14="http://schemas.microsoft.com/office/powerpoint/2010/main" val="353253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8DCE31-E77B-A6A4-6698-6531A3577FAC}"/>
              </a:ext>
            </a:extLst>
          </p:cNvPr>
          <p:cNvSpPr>
            <a:spLocks noGrp="1"/>
          </p:cNvSpPr>
          <p:nvPr>
            <p:ph type="sldNum" sz="quarter" idx="4294967295"/>
          </p:nvPr>
        </p:nvSpPr>
        <p:spPr>
          <a:xfrm>
            <a:off x="11098025" y="6281594"/>
            <a:ext cx="63023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91586-7F58-44AB-9AEB-1B36316320A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 name="TextBox 12">
            <a:extLst>
              <a:ext uri="{FF2B5EF4-FFF2-40B4-BE49-F238E27FC236}">
                <a16:creationId xmlns:a16="http://schemas.microsoft.com/office/drawing/2014/main" id="{0FBA9A0E-4DEC-3187-3822-4879B994C57D}"/>
              </a:ext>
            </a:extLst>
          </p:cNvPr>
          <p:cNvSpPr txBox="1"/>
          <p:nvPr/>
        </p:nvSpPr>
        <p:spPr>
          <a:xfrm rot="5400000">
            <a:off x="11235944" y="3244334"/>
            <a:ext cx="11435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Millions</a:t>
            </a:r>
          </a:p>
        </p:txBody>
      </p:sp>
      <p:sp>
        <p:nvSpPr>
          <p:cNvPr id="15" name="TextBox 14">
            <a:extLst>
              <a:ext uri="{FF2B5EF4-FFF2-40B4-BE49-F238E27FC236}">
                <a16:creationId xmlns:a16="http://schemas.microsoft.com/office/drawing/2014/main" id="{8A41C71E-E6D5-C328-697F-E19A21DD5032}"/>
              </a:ext>
            </a:extLst>
          </p:cNvPr>
          <p:cNvSpPr txBox="1"/>
          <p:nvPr/>
        </p:nvSpPr>
        <p:spPr>
          <a:xfrm>
            <a:off x="1" y="6375517"/>
            <a:ext cx="712367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Next LT Pro"/>
                <a:ea typeface="+mn-ea"/>
                <a:cs typeface="+mn-cs"/>
                <a:hlinkClick r:id="rId3"/>
              </a:rPr>
              <a:t>https://www.nrcs.usda.gov/programs-initiatives/joint-chiefs-landscape-restoration-partnership</a:t>
            </a:r>
            <a:r>
              <a:rPr kumimoji="0" lang="en-US" sz="1200" b="0" i="0" u="none" strike="noStrike" kern="1200" cap="none" spc="0" normalizeH="0" baseline="0" noProof="0" dirty="0">
                <a:ln>
                  <a:noFill/>
                </a:ln>
                <a:solidFill>
                  <a:prstClr val="black"/>
                </a:solidFill>
                <a:effectLst/>
                <a:uLnTx/>
                <a:uFillTx/>
                <a:latin typeface="Avenir Next LT Pro"/>
                <a:ea typeface="+mn-ea"/>
                <a:cs typeface="+mn-cs"/>
              </a:rPr>
              <a:t> </a:t>
            </a:r>
          </a:p>
        </p:txBody>
      </p:sp>
      <p:pic>
        <p:nvPicPr>
          <p:cNvPr id="3" name="Picture 2" descr="Landscaper restoration map&#10;">
            <a:extLst>
              <a:ext uri="{FF2B5EF4-FFF2-40B4-BE49-F238E27FC236}">
                <a16:creationId xmlns:a16="http://schemas.microsoft.com/office/drawing/2014/main" id="{36A03A1D-986D-E571-6F83-D0E27950F99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9745" y="1126246"/>
            <a:ext cx="6839465" cy="5093126"/>
          </a:xfrm>
          <a:prstGeom prst="rect">
            <a:avLst/>
          </a:prstGeom>
        </p:spPr>
      </p:pic>
      <p:sp>
        <p:nvSpPr>
          <p:cNvPr id="8" name="TextBox 7">
            <a:extLst>
              <a:ext uri="{FF2B5EF4-FFF2-40B4-BE49-F238E27FC236}">
                <a16:creationId xmlns:a16="http://schemas.microsoft.com/office/drawing/2014/main" id="{D766DD9B-1B3E-97EF-818F-3DD18A2E8C77}"/>
              </a:ext>
            </a:extLst>
          </p:cNvPr>
          <p:cNvSpPr txBox="1"/>
          <p:nvPr/>
        </p:nvSpPr>
        <p:spPr>
          <a:xfrm>
            <a:off x="7426287" y="1485978"/>
            <a:ext cx="46675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14347"/>
                </a:solidFill>
                <a:effectLst/>
                <a:uLnTx/>
                <a:uFillTx/>
                <a:latin typeface="Avenir Next LT Pro"/>
                <a:ea typeface="+mn-ea"/>
                <a:cs typeface="+mn-cs"/>
              </a:rPr>
              <a:t>~$48 million awarded annually</a:t>
            </a:r>
          </a:p>
        </p:txBody>
      </p:sp>
      <p:sp>
        <p:nvSpPr>
          <p:cNvPr id="10" name="Title 8">
            <a:extLst>
              <a:ext uri="{FF2B5EF4-FFF2-40B4-BE49-F238E27FC236}">
                <a16:creationId xmlns:a16="http://schemas.microsoft.com/office/drawing/2014/main" id="{A8927C0F-E34C-62B9-EFAC-D12098B2223F}"/>
              </a:ext>
            </a:extLst>
          </p:cNvPr>
          <p:cNvSpPr>
            <a:spLocks noGrp="1"/>
          </p:cNvSpPr>
          <p:nvPr>
            <p:ph type="title"/>
          </p:nvPr>
        </p:nvSpPr>
        <p:spPr>
          <a:xfrm>
            <a:off x="398463" y="219075"/>
            <a:ext cx="11042650" cy="565150"/>
          </a:xfrm>
        </p:spPr>
        <p:txBody>
          <a:bodyPr>
            <a:noAutofit/>
          </a:bodyPr>
          <a:lstStyle/>
          <a:p>
            <a:pPr algn="ctr">
              <a:lnSpc>
                <a:spcPct val="120000"/>
              </a:lnSpc>
            </a:pPr>
            <a:r>
              <a:rPr lang="en-US" sz="3200" dirty="0">
                <a:solidFill>
                  <a:srgbClr val="214347"/>
                </a:solidFill>
              </a:rPr>
              <a:t>Joint Chiefs Landscape restoration partnership</a:t>
            </a:r>
          </a:p>
        </p:txBody>
      </p:sp>
    </p:spTree>
    <p:extLst>
      <p:ext uri="{BB962C8B-B14F-4D97-AF65-F5344CB8AC3E}">
        <p14:creationId xmlns:p14="http://schemas.microsoft.com/office/powerpoint/2010/main" val="2857409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8DCE31-E77B-A6A4-6698-6531A3577FAC}"/>
              </a:ext>
            </a:extLst>
          </p:cNvPr>
          <p:cNvSpPr>
            <a:spLocks noGrp="1"/>
          </p:cNvSpPr>
          <p:nvPr>
            <p:ph type="sldNum" sz="quarter" idx="4294967295"/>
          </p:nvPr>
        </p:nvSpPr>
        <p:spPr>
          <a:xfrm>
            <a:off x="11098025" y="6281594"/>
            <a:ext cx="63023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91586-7F58-44AB-9AEB-1B36316320A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 name="TextBox 12">
            <a:extLst>
              <a:ext uri="{FF2B5EF4-FFF2-40B4-BE49-F238E27FC236}">
                <a16:creationId xmlns:a16="http://schemas.microsoft.com/office/drawing/2014/main" id="{0FBA9A0E-4DEC-3187-3822-4879B994C57D}"/>
              </a:ext>
            </a:extLst>
          </p:cNvPr>
          <p:cNvSpPr txBox="1"/>
          <p:nvPr/>
        </p:nvSpPr>
        <p:spPr>
          <a:xfrm rot="5400000">
            <a:off x="11235944" y="3244334"/>
            <a:ext cx="11435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Millions</a:t>
            </a:r>
          </a:p>
        </p:txBody>
      </p:sp>
      <p:sp>
        <p:nvSpPr>
          <p:cNvPr id="15" name="TextBox 14">
            <a:extLst>
              <a:ext uri="{FF2B5EF4-FFF2-40B4-BE49-F238E27FC236}">
                <a16:creationId xmlns:a16="http://schemas.microsoft.com/office/drawing/2014/main" id="{8A41C71E-E6D5-C328-697F-E19A21DD5032}"/>
              </a:ext>
            </a:extLst>
          </p:cNvPr>
          <p:cNvSpPr txBox="1"/>
          <p:nvPr/>
        </p:nvSpPr>
        <p:spPr>
          <a:xfrm>
            <a:off x="1" y="6375517"/>
            <a:ext cx="712367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Next LT Pro"/>
                <a:ea typeface="+mn-ea"/>
                <a:cs typeface="+mn-cs"/>
                <a:hlinkClick r:id="rId3"/>
              </a:rPr>
              <a:t>https://www.nrcs.usda.gov/programs-initiatives/joint-chiefs-landscape-restoration-partnership</a:t>
            </a:r>
            <a:r>
              <a:rPr kumimoji="0" lang="en-US" sz="1200" b="0" i="0" u="none" strike="noStrike" kern="1200" cap="none" spc="0" normalizeH="0" baseline="0" noProof="0" dirty="0">
                <a:ln>
                  <a:noFill/>
                </a:ln>
                <a:solidFill>
                  <a:prstClr val="black"/>
                </a:solidFill>
                <a:effectLst/>
                <a:uLnTx/>
                <a:uFillTx/>
                <a:latin typeface="Avenir Next LT Pro"/>
                <a:ea typeface="+mn-ea"/>
                <a:cs typeface="+mn-cs"/>
              </a:rPr>
              <a:t> </a:t>
            </a:r>
          </a:p>
        </p:txBody>
      </p:sp>
      <p:graphicFrame>
        <p:nvGraphicFramePr>
          <p:cNvPr id="2" name="Content Placeholder 2">
            <a:extLst>
              <a:ext uri="{FF2B5EF4-FFF2-40B4-BE49-F238E27FC236}">
                <a16:creationId xmlns:a16="http://schemas.microsoft.com/office/drawing/2014/main" id="{B1E8E875-D014-F942-BBF2-F406D8C79B32}"/>
              </a:ext>
              <a:ext uri="{C183D7F6-B498-43B3-948B-1728B52AA6E4}">
                <adec:decorative xmlns:adec="http://schemas.microsoft.com/office/drawing/2017/decorative" val="1"/>
              </a:ext>
            </a:extLst>
          </p:cNvPr>
          <p:cNvGraphicFramePr>
            <a:graphicFrameLocks/>
          </p:cNvGraphicFramePr>
          <p:nvPr/>
        </p:nvGraphicFramePr>
        <p:xfrm>
          <a:off x="5468389" y="1208792"/>
          <a:ext cx="6263640" cy="4916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3AC4ACA0-3B7E-B558-B28E-3F15816528B4}"/>
              </a:ext>
            </a:extLst>
          </p:cNvPr>
          <p:cNvSpPr txBox="1"/>
          <p:nvPr/>
        </p:nvSpPr>
        <p:spPr>
          <a:xfrm>
            <a:off x="1217712" y="1286405"/>
            <a:ext cx="3158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14347"/>
                </a:solidFill>
                <a:effectLst/>
                <a:uLnTx/>
                <a:uFillTx/>
                <a:latin typeface="AvenirNext LT Pro Regular"/>
                <a:ea typeface="+mn-ea"/>
                <a:cs typeface="+mn-cs"/>
              </a:rPr>
              <a:t>BEST PRACTICES</a:t>
            </a:r>
          </a:p>
        </p:txBody>
      </p:sp>
      <p:sp>
        <p:nvSpPr>
          <p:cNvPr id="10" name="Title 8">
            <a:extLst>
              <a:ext uri="{FF2B5EF4-FFF2-40B4-BE49-F238E27FC236}">
                <a16:creationId xmlns:a16="http://schemas.microsoft.com/office/drawing/2014/main" id="{DBBAC665-B673-1566-5483-FB2609D33762}"/>
              </a:ext>
            </a:extLst>
          </p:cNvPr>
          <p:cNvSpPr>
            <a:spLocks noGrp="1"/>
          </p:cNvSpPr>
          <p:nvPr>
            <p:ph type="title"/>
          </p:nvPr>
        </p:nvSpPr>
        <p:spPr>
          <a:xfrm>
            <a:off x="398463" y="219075"/>
            <a:ext cx="11042650" cy="565150"/>
          </a:xfrm>
        </p:spPr>
        <p:txBody>
          <a:bodyPr>
            <a:noAutofit/>
          </a:bodyPr>
          <a:lstStyle/>
          <a:p>
            <a:pPr algn="ctr">
              <a:lnSpc>
                <a:spcPct val="120000"/>
              </a:lnSpc>
            </a:pPr>
            <a:r>
              <a:rPr lang="en-US" sz="3200" dirty="0">
                <a:solidFill>
                  <a:srgbClr val="214347"/>
                </a:solidFill>
              </a:rPr>
              <a:t>Joint Chiefs Landscape restoration partnership</a:t>
            </a:r>
          </a:p>
        </p:txBody>
      </p:sp>
    </p:spTree>
    <p:extLst>
      <p:ext uri="{BB962C8B-B14F-4D97-AF65-F5344CB8AC3E}">
        <p14:creationId xmlns:p14="http://schemas.microsoft.com/office/powerpoint/2010/main" val="1237685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C0AEDC2-7236-B5BA-C0DF-FCE973E260EA}"/>
              </a:ext>
              <a:ext uri="{C183D7F6-B498-43B3-948B-1728B52AA6E4}">
                <adec:decorative xmlns:adec="http://schemas.microsoft.com/office/drawing/2017/decorative" val="1"/>
              </a:ext>
            </a:extLst>
          </p:cNvPr>
          <p:cNvSpPr txBox="1"/>
          <p:nvPr/>
        </p:nvSpPr>
        <p:spPr>
          <a:xfrm>
            <a:off x="0" y="4754880"/>
            <a:ext cx="12192000" cy="2103120"/>
          </a:xfrm>
          <a:prstGeom prst="rect">
            <a:avLst/>
          </a:prstGeom>
          <a:solidFill>
            <a:srgbClr val="21434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Title 7">
            <a:extLst>
              <a:ext uri="{FF2B5EF4-FFF2-40B4-BE49-F238E27FC236}">
                <a16:creationId xmlns:a16="http://schemas.microsoft.com/office/drawing/2014/main" id="{061ACB63-D8BF-800F-F44D-5E3D3B69FD20}"/>
              </a:ext>
            </a:extLst>
          </p:cNvPr>
          <p:cNvSpPr>
            <a:spLocks noGrp="1"/>
          </p:cNvSpPr>
          <p:nvPr>
            <p:ph type="title"/>
          </p:nvPr>
        </p:nvSpPr>
        <p:spPr/>
        <p:txBody>
          <a:bodyPr>
            <a:noAutofit/>
          </a:bodyPr>
          <a:lstStyle/>
          <a:p>
            <a:r>
              <a:rPr lang="en-US" sz="2800" dirty="0"/>
              <a:t>Collaborative Forest Landscape Restoration Program</a:t>
            </a:r>
          </a:p>
        </p:txBody>
      </p:sp>
      <p:sp>
        <p:nvSpPr>
          <p:cNvPr id="3" name="Content Placeholder 2"/>
          <p:cNvSpPr>
            <a:spLocks noGrp="1"/>
          </p:cNvSpPr>
          <p:nvPr>
            <p:ph idx="4294967295"/>
          </p:nvPr>
        </p:nvSpPr>
        <p:spPr>
          <a:xfrm>
            <a:off x="1182029" y="1116623"/>
            <a:ext cx="10072122" cy="2747166"/>
          </a:xfrm>
        </p:spPr>
        <p:txBody>
          <a:bodyPr>
            <a:noAutofit/>
          </a:bodyPr>
          <a:lstStyle/>
          <a:p>
            <a:pPr marL="0" indent="0">
              <a:lnSpc>
                <a:spcPct val="125000"/>
              </a:lnSpc>
              <a:buNone/>
            </a:pPr>
            <a:r>
              <a:rPr lang="en-US" sz="2000" dirty="0">
                <a:solidFill>
                  <a:srgbClr val="214347"/>
                </a:solidFill>
              </a:rPr>
              <a:t>Created by Law in 2009 to:</a:t>
            </a:r>
          </a:p>
          <a:p>
            <a:pPr lvl="1">
              <a:lnSpc>
                <a:spcPct val="125000"/>
              </a:lnSpc>
            </a:pPr>
            <a:r>
              <a:rPr lang="en-US" dirty="0">
                <a:solidFill>
                  <a:srgbClr val="214347"/>
                </a:solidFill>
              </a:rPr>
              <a:t>Encourage collaborative, science-based restoration on priority landscapes</a:t>
            </a:r>
          </a:p>
          <a:p>
            <a:pPr lvl="1">
              <a:lnSpc>
                <a:spcPct val="125000"/>
              </a:lnSpc>
            </a:pPr>
            <a:r>
              <a:rPr lang="en-US" dirty="0">
                <a:solidFill>
                  <a:srgbClr val="214347"/>
                </a:solidFill>
              </a:rPr>
              <a:t>Support ecological, economic, and social outcomes</a:t>
            </a:r>
          </a:p>
          <a:p>
            <a:pPr lvl="1">
              <a:lnSpc>
                <a:spcPct val="125000"/>
              </a:lnSpc>
            </a:pPr>
            <a:r>
              <a:rPr lang="en-US" dirty="0">
                <a:solidFill>
                  <a:srgbClr val="214347"/>
                </a:solidFill>
              </a:rPr>
              <a:t>Reduce wildfire risk</a:t>
            </a:r>
          </a:p>
          <a:p>
            <a:pPr lvl="1">
              <a:lnSpc>
                <a:spcPct val="125000"/>
              </a:lnSpc>
            </a:pPr>
            <a:r>
              <a:rPr lang="en-US" dirty="0">
                <a:solidFill>
                  <a:srgbClr val="214347"/>
                </a:solidFill>
              </a:rPr>
              <a:t>Achieve ecological and watershed health</a:t>
            </a:r>
          </a:p>
          <a:p>
            <a:pPr lvl="1">
              <a:lnSpc>
                <a:spcPct val="125000"/>
              </a:lnSpc>
            </a:pPr>
            <a:r>
              <a:rPr lang="en-US" dirty="0">
                <a:solidFill>
                  <a:srgbClr val="214347"/>
                </a:solidFill>
              </a:rPr>
              <a:t>Use wood byproducts to benefit economies  </a:t>
            </a:r>
          </a:p>
          <a:p>
            <a:pPr lvl="1">
              <a:lnSpc>
                <a:spcPct val="125000"/>
              </a:lnSpc>
            </a:pPr>
            <a:r>
              <a:rPr lang="en-US" dirty="0">
                <a:solidFill>
                  <a:srgbClr val="214347"/>
                </a:solidFill>
              </a:rPr>
              <a:t>Leverage public and private resources</a:t>
            </a:r>
          </a:p>
        </p:txBody>
      </p:sp>
      <p:pic>
        <p:nvPicPr>
          <p:cNvPr id="7" name="Picture 6" descr="Series of forest and water image&#10;">
            <a:extLst>
              <a:ext uri="{FF2B5EF4-FFF2-40B4-BE49-F238E27FC236}">
                <a16:creationId xmlns:a16="http://schemas.microsoft.com/office/drawing/2014/main" id="{723C3477-659F-492A-85ED-FBEC9D4987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73084" y="5029200"/>
            <a:ext cx="2335849" cy="1554480"/>
          </a:xfrm>
          <a:prstGeom prst="rect">
            <a:avLst/>
          </a:prstGeom>
          <a:ln w="19050">
            <a:solidFill>
              <a:schemeClr val="bg1"/>
            </a:solidFill>
          </a:ln>
        </p:spPr>
      </p:pic>
      <p:pic>
        <p:nvPicPr>
          <p:cNvPr id="5" name="Picture 4" descr="Series of images of forest and streams&#10;">
            <a:extLst>
              <a:ext uri="{FF2B5EF4-FFF2-40B4-BE49-F238E27FC236}">
                <a16:creationId xmlns:a16="http://schemas.microsoft.com/office/drawing/2014/main" id="{E2861907-5E47-4B55-BA5D-DA680C692A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7739" y="5029200"/>
            <a:ext cx="2389604" cy="1554480"/>
          </a:xfrm>
          <a:prstGeom prst="rect">
            <a:avLst/>
          </a:prstGeom>
          <a:ln w="19050">
            <a:solidFill>
              <a:schemeClr val="bg1"/>
            </a:solidFill>
          </a:ln>
        </p:spPr>
      </p:pic>
      <p:pic>
        <p:nvPicPr>
          <p:cNvPr id="9" name="Picture 8" descr="Forest stream&#10;">
            <a:extLst>
              <a:ext uri="{FF2B5EF4-FFF2-40B4-BE49-F238E27FC236}">
                <a16:creationId xmlns:a16="http://schemas.microsoft.com/office/drawing/2014/main" id="{DB2C6CE1-DE59-D51D-BD86-1AF80C59E9B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34674" y="5029200"/>
            <a:ext cx="2335849" cy="1554480"/>
          </a:xfrm>
          <a:prstGeom prst="rect">
            <a:avLst/>
          </a:prstGeom>
          <a:ln w="19050">
            <a:solidFill>
              <a:schemeClr val="bg1"/>
            </a:solidFill>
          </a:ln>
        </p:spPr>
      </p:pic>
      <p:pic>
        <p:nvPicPr>
          <p:cNvPr id="10" name="Picture 9" descr="Forest">
            <a:extLst>
              <a:ext uri="{FF2B5EF4-FFF2-40B4-BE49-F238E27FC236}">
                <a16:creationId xmlns:a16="http://schemas.microsoft.com/office/drawing/2014/main" id="{EF0E331C-993B-31FA-E769-FC9648EFFE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96264" y="5029200"/>
            <a:ext cx="2179286" cy="1554480"/>
          </a:xfrm>
          <a:prstGeom prst="rect">
            <a:avLst/>
          </a:prstGeom>
          <a:ln w="19050">
            <a:solidFill>
              <a:schemeClr val="bg1"/>
            </a:solidFill>
          </a:ln>
        </p:spPr>
      </p:pic>
      <p:pic>
        <p:nvPicPr>
          <p:cNvPr id="11" name="Picture 10" descr="A picture containing grass, tree, person, outdoor group meeting&#10;">
            <a:extLst>
              <a:ext uri="{FF2B5EF4-FFF2-40B4-BE49-F238E27FC236}">
                <a16:creationId xmlns:a16="http://schemas.microsoft.com/office/drawing/2014/main" id="{05718168-66C9-3B82-E098-81D75CE3D8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01291" y="5029200"/>
            <a:ext cx="2349119" cy="1554480"/>
          </a:xfrm>
          <a:prstGeom prst="rect">
            <a:avLst/>
          </a:prstGeom>
          <a:ln w="19050">
            <a:solidFill>
              <a:schemeClr val="bg1"/>
            </a:solidFill>
          </a:ln>
        </p:spPr>
      </p:pic>
      <p:sp>
        <p:nvSpPr>
          <p:cNvPr id="18" name="TextBox 17">
            <a:extLst>
              <a:ext uri="{FF2B5EF4-FFF2-40B4-BE49-F238E27FC236}">
                <a16:creationId xmlns:a16="http://schemas.microsoft.com/office/drawing/2014/main" id="{D302AE1D-3A3A-DE8F-4D5B-DEEEFB03FD1C}"/>
              </a:ext>
            </a:extLst>
          </p:cNvPr>
          <p:cNvSpPr txBox="1"/>
          <p:nvPr/>
        </p:nvSpPr>
        <p:spPr>
          <a:xfrm>
            <a:off x="8862586" y="4387411"/>
            <a:ext cx="3329414" cy="27866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sng" strike="noStrike" kern="100" cap="none" spc="0" normalizeH="0" baseline="0" noProof="0" dirty="0">
                <a:ln>
                  <a:noFill/>
                </a:ln>
                <a:solidFill>
                  <a:srgbClr val="0563C1"/>
                </a:solidFill>
                <a:effectLst/>
                <a:uLnTx/>
                <a:uFillTx/>
                <a:latin typeface="Avenir Next LT Pro"/>
                <a:ea typeface="Calibri" panose="020F0502020204030204" pitchFamily="34" charset="0"/>
                <a:cs typeface="Times New Roman" panose="02020603050405020304" pitchFamily="18" charset="0"/>
                <a:hlinkClick r:id="rId8"/>
              </a:rPr>
              <a:t>https://www.fs.usda.gov/restoration/CFLRP/</a:t>
            </a:r>
            <a:r>
              <a:rPr kumimoji="0" lang="en-US" sz="1200" b="0" i="0" u="none" strike="noStrike" kern="100" cap="none" spc="0" normalizeH="0" baseline="0" noProof="0" dirty="0">
                <a:ln>
                  <a:noFill/>
                </a:ln>
                <a:solidFill>
                  <a:prstClr val="black"/>
                </a:solidFill>
                <a:effectLst/>
                <a:uLnTx/>
                <a:uFillTx/>
                <a:latin typeface="Avenir Next LT Pro"/>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285537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Collaborative Forest Landscape Restoration Program</a:t>
            </a:r>
          </a:p>
        </p:txBody>
      </p:sp>
      <p:sp>
        <p:nvSpPr>
          <p:cNvPr id="3" name="Content Placeholder 2"/>
          <p:cNvSpPr>
            <a:spLocks noGrp="1"/>
          </p:cNvSpPr>
          <p:nvPr>
            <p:ph idx="4294967295"/>
          </p:nvPr>
        </p:nvSpPr>
        <p:spPr>
          <a:xfrm>
            <a:off x="4244975" y="1430337"/>
            <a:ext cx="7453190" cy="4763844"/>
          </a:xfrm>
        </p:spPr>
        <p:txBody>
          <a:bodyPr>
            <a:normAutofit/>
          </a:bodyPr>
          <a:lstStyle/>
          <a:p>
            <a:pPr>
              <a:spcAft>
                <a:spcPts val="1200"/>
              </a:spcAft>
              <a:buFont typeface="Arial" panose="020B0604020202020204" pitchFamily="34" charset="0"/>
              <a:buChar char="•"/>
            </a:pPr>
            <a:r>
              <a:rPr lang="en-US" sz="2000" b="0" dirty="0">
                <a:solidFill>
                  <a:srgbClr val="214347"/>
                </a:solidFill>
              </a:rPr>
              <a:t>Act authorizes funding for </a:t>
            </a:r>
            <a:r>
              <a:rPr lang="en-US" sz="2000" dirty="0">
                <a:solidFill>
                  <a:srgbClr val="214347"/>
                </a:solidFill>
              </a:rPr>
              <a:t>implementation and monitoring </a:t>
            </a:r>
          </a:p>
          <a:p>
            <a:pPr>
              <a:spcAft>
                <a:spcPts val="1200"/>
              </a:spcAft>
              <a:buFont typeface="Arial" panose="020B0604020202020204" pitchFamily="34" charset="0"/>
              <a:buChar char="•"/>
            </a:pPr>
            <a:r>
              <a:rPr lang="en-US" sz="2000" b="0" dirty="0">
                <a:solidFill>
                  <a:srgbClr val="214347"/>
                </a:solidFill>
              </a:rPr>
              <a:t>CFLRP funding can be spent on</a:t>
            </a:r>
            <a:r>
              <a:rPr lang="en-US" sz="2000" b="1" dirty="0">
                <a:solidFill>
                  <a:srgbClr val="214347"/>
                </a:solidFill>
              </a:rPr>
              <a:t> </a:t>
            </a:r>
            <a:r>
              <a:rPr lang="en-US" sz="2000" dirty="0">
                <a:solidFill>
                  <a:srgbClr val="214347"/>
                </a:solidFill>
              </a:rPr>
              <a:t>National Forest System lands </a:t>
            </a:r>
          </a:p>
          <a:p>
            <a:pPr>
              <a:spcAft>
                <a:spcPts val="1200"/>
              </a:spcAft>
              <a:buFont typeface="Arial" panose="020B0604020202020204" pitchFamily="34" charset="0"/>
              <a:buChar char="•"/>
            </a:pPr>
            <a:r>
              <a:rPr lang="en-US" sz="2000" dirty="0">
                <a:solidFill>
                  <a:srgbClr val="214347"/>
                </a:solidFill>
              </a:rPr>
              <a:t>Funds can be used to cover up to 50% </a:t>
            </a:r>
            <a:r>
              <a:rPr lang="en-US" sz="2000" b="0" dirty="0">
                <a:solidFill>
                  <a:srgbClr val="214347"/>
                </a:solidFill>
              </a:rPr>
              <a:t>of the costs</a:t>
            </a:r>
          </a:p>
          <a:p>
            <a:pPr>
              <a:spcAft>
                <a:spcPts val="1200"/>
              </a:spcAft>
              <a:buFont typeface="Arial" panose="020B0604020202020204" pitchFamily="34" charset="0"/>
              <a:buChar char="•"/>
            </a:pPr>
            <a:r>
              <a:rPr lang="en-US" sz="2000" b="0" dirty="0">
                <a:solidFill>
                  <a:srgbClr val="214347"/>
                </a:solidFill>
              </a:rPr>
              <a:t>Each project can receive no more than $4 million per year </a:t>
            </a:r>
          </a:p>
          <a:p>
            <a:pPr>
              <a:spcAft>
                <a:spcPts val="1200"/>
              </a:spcAft>
              <a:buFont typeface="Arial" panose="020B0604020202020204" pitchFamily="34" charset="0"/>
              <a:buChar char="•"/>
            </a:pPr>
            <a:r>
              <a:rPr lang="en-US" sz="2000" b="0" dirty="0">
                <a:solidFill>
                  <a:srgbClr val="214347"/>
                </a:solidFill>
              </a:rPr>
              <a:t>Remainder of costs through matching funds (other FS dollars, partner contributions, goods for services)</a:t>
            </a:r>
          </a:p>
        </p:txBody>
      </p:sp>
      <p:pic>
        <p:nvPicPr>
          <p:cNvPr id="7" name="Picture 6" descr="Logging in forest&#10;">
            <a:extLst>
              <a:ext uri="{FF2B5EF4-FFF2-40B4-BE49-F238E27FC236}">
                <a16:creationId xmlns:a16="http://schemas.microsoft.com/office/drawing/2014/main" id="{E3A7B924-8138-4424-AD46-53D4585A62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3261" y="3429000"/>
            <a:ext cx="3015222" cy="2476136"/>
          </a:xfrm>
          <a:prstGeom prst="rect">
            <a:avLst/>
          </a:prstGeom>
          <a:ln>
            <a:solidFill>
              <a:srgbClr val="214347"/>
            </a:solidFill>
          </a:ln>
        </p:spPr>
      </p:pic>
      <p:pic>
        <p:nvPicPr>
          <p:cNvPr id="11" name="Picture 10" descr="A picture containing logging&#10;">
            <a:extLst>
              <a:ext uri="{FF2B5EF4-FFF2-40B4-BE49-F238E27FC236}">
                <a16:creationId xmlns:a16="http://schemas.microsoft.com/office/drawing/2014/main" id="{1EFA6CBC-3C6C-4D2F-8587-FA6CD07A2C7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3261" y="1211020"/>
            <a:ext cx="2995759" cy="2133598"/>
          </a:xfrm>
          <a:prstGeom prst="rect">
            <a:avLst/>
          </a:prstGeom>
          <a:ln>
            <a:solidFill>
              <a:srgbClr val="214347"/>
            </a:solidFill>
          </a:ln>
        </p:spPr>
      </p:pic>
      <p:sp>
        <p:nvSpPr>
          <p:cNvPr id="4" name="TextBox 3">
            <a:extLst>
              <a:ext uri="{FF2B5EF4-FFF2-40B4-BE49-F238E27FC236}">
                <a16:creationId xmlns:a16="http://schemas.microsoft.com/office/drawing/2014/main" id="{07CDC830-BA2C-807F-E7BD-FE09CEE6FD7B}"/>
              </a:ext>
            </a:extLst>
          </p:cNvPr>
          <p:cNvSpPr txBox="1"/>
          <p:nvPr/>
        </p:nvSpPr>
        <p:spPr>
          <a:xfrm>
            <a:off x="8796643" y="6414037"/>
            <a:ext cx="3329414" cy="27866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sng" strike="noStrike" kern="100" cap="none" spc="0" normalizeH="0" baseline="0" noProof="0" dirty="0">
                <a:ln>
                  <a:noFill/>
                </a:ln>
                <a:solidFill>
                  <a:srgbClr val="0563C1"/>
                </a:solidFill>
                <a:effectLst/>
                <a:uLnTx/>
                <a:uFillTx/>
                <a:latin typeface="Avenir Next LT Pro"/>
                <a:ea typeface="Calibri" panose="020F0502020204030204" pitchFamily="34" charset="0"/>
                <a:cs typeface="Times New Roman" panose="02020603050405020304" pitchFamily="18" charset="0"/>
                <a:hlinkClick r:id="rId5"/>
              </a:rPr>
              <a:t>https://www.fs.usda.gov/restoration/CFLRP/</a:t>
            </a:r>
            <a:r>
              <a:rPr kumimoji="0" lang="en-US" sz="1200" b="0" i="0" u="none" strike="noStrike" kern="100" cap="none" spc="0" normalizeH="0" baseline="0" noProof="0" dirty="0">
                <a:ln>
                  <a:noFill/>
                </a:ln>
                <a:solidFill>
                  <a:prstClr val="black"/>
                </a:solidFill>
                <a:effectLst/>
                <a:uLnTx/>
                <a:uFillTx/>
                <a:latin typeface="Avenir Next LT Pro"/>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918058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B49256-F249-D440-70B3-6BC53F4C6567}"/>
              </a:ext>
            </a:extLst>
          </p:cNvPr>
          <p:cNvSpPr>
            <a:spLocks noGrp="1"/>
          </p:cNvSpPr>
          <p:nvPr>
            <p:ph type="title"/>
          </p:nvPr>
        </p:nvSpPr>
        <p:spPr>
          <a:xfrm>
            <a:off x="-1" y="222222"/>
            <a:ext cx="12192001" cy="443806"/>
          </a:xfrm>
        </p:spPr>
        <p:txBody>
          <a:bodyPr>
            <a:noAutofit/>
          </a:bodyPr>
          <a:lstStyle/>
          <a:p>
            <a:pPr algn="ctr"/>
            <a:r>
              <a:rPr lang="en-US" sz="3000" dirty="0"/>
              <a:t>Collaborative Forest Landscape Restoration Program</a:t>
            </a:r>
          </a:p>
        </p:txBody>
      </p:sp>
      <p:sp>
        <p:nvSpPr>
          <p:cNvPr id="4" name="Slide Number Placeholder 3">
            <a:extLst>
              <a:ext uri="{FF2B5EF4-FFF2-40B4-BE49-F238E27FC236}">
                <a16:creationId xmlns:a16="http://schemas.microsoft.com/office/drawing/2014/main" id="{688DCE31-E77B-A6A4-6698-6531A3577FAC}"/>
              </a:ext>
            </a:extLst>
          </p:cNvPr>
          <p:cNvSpPr>
            <a:spLocks noGrp="1"/>
          </p:cNvSpPr>
          <p:nvPr>
            <p:ph type="sldNum" sz="quarter" idx="4294967295"/>
          </p:nvPr>
        </p:nvSpPr>
        <p:spPr>
          <a:xfrm>
            <a:off x="11317230" y="6325092"/>
            <a:ext cx="63023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91586-7F58-44AB-9AEB-1B36316320A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 name="TextBox 12">
            <a:extLst>
              <a:ext uri="{FF2B5EF4-FFF2-40B4-BE49-F238E27FC236}">
                <a16:creationId xmlns:a16="http://schemas.microsoft.com/office/drawing/2014/main" id="{0FBA9A0E-4DEC-3187-3822-4879B994C57D}"/>
              </a:ext>
            </a:extLst>
          </p:cNvPr>
          <p:cNvSpPr txBox="1"/>
          <p:nvPr/>
        </p:nvSpPr>
        <p:spPr>
          <a:xfrm rot="5400000">
            <a:off x="11174643" y="3326523"/>
            <a:ext cx="11435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Millions</a:t>
            </a:r>
          </a:p>
        </p:txBody>
      </p:sp>
      <p:pic>
        <p:nvPicPr>
          <p:cNvPr id="10" name="Picture 9" descr="Landscape restoration map&#10;">
            <a:extLst>
              <a:ext uri="{FF2B5EF4-FFF2-40B4-BE49-F238E27FC236}">
                <a16:creationId xmlns:a16="http://schemas.microsoft.com/office/drawing/2014/main" id="{F31919F5-4874-4BD8-B849-E69AD73D9A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1022" y="1218827"/>
            <a:ext cx="7197811" cy="4553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52CEDC9F-8092-B079-97BE-1DF943791E3F}"/>
              </a:ext>
            </a:extLst>
          </p:cNvPr>
          <p:cNvSpPr txBox="1"/>
          <p:nvPr/>
        </p:nvSpPr>
        <p:spPr>
          <a:xfrm>
            <a:off x="506627" y="6032703"/>
            <a:ext cx="763944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Next LT Pro"/>
                <a:ea typeface="+mn-ea"/>
                <a:cs typeface="+mn-cs"/>
              </a:rPr>
              <a:t>Regional Contacts: </a:t>
            </a:r>
            <a:r>
              <a:rPr kumimoji="0" lang="en-US" sz="1200" b="0" i="0" u="none" strike="noStrike" kern="1200" cap="none" spc="0" normalizeH="0" baseline="0" noProof="0" dirty="0">
                <a:ln>
                  <a:noFill/>
                </a:ln>
                <a:solidFill>
                  <a:prstClr val="black"/>
                </a:solidFill>
                <a:effectLst/>
                <a:uLnTx/>
                <a:uFillTx/>
                <a:latin typeface="Avenir Next LT Pro"/>
                <a:ea typeface="+mn-ea"/>
                <a:cs typeface="+mn-cs"/>
                <a:hlinkClick r:id="rId4"/>
              </a:rPr>
              <a:t>https://www.fs.usda.gov/restoration/CFLRP/overview.shtml</a:t>
            </a:r>
            <a:r>
              <a:rPr kumimoji="0" lang="en-US" sz="1200" b="0" i="0" u="none" strike="noStrike" kern="1200" cap="none" spc="0" normalizeH="0" baseline="0" noProof="0" dirty="0">
                <a:ln>
                  <a:noFill/>
                </a:ln>
                <a:solidFill>
                  <a:prstClr val="black"/>
                </a:solidFill>
                <a:effectLst/>
                <a:uLnTx/>
                <a:uFillTx/>
                <a:latin typeface="Avenir Next LT Pro"/>
                <a:ea typeface="+mn-ea"/>
                <a:cs typeface="+mn-cs"/>
              </a:rPr>
              <a:t> </a:t>
            </a:r>
          </a:p>
        </p:txBody>
      </p:sp>
      <p:sp>
        <p:nvSpPr>
          <p:cNvPr id="2" name="TextBox 1">
            <a:extLst>
              <a:ext uri="{FF2B5EF4-FFF2-40B4-BE49-F238E27FC236}">
                <a16:creationId xmlns:a16="http://schemas.microsoft.com/office/drawing/2014/main" id="{ECA4DB5B-A504-2235-1EBF-747A883675CB}"/>
              </a:ext>
            </a:extLst>
          </p:cNvPr>
          <p:cNvSpPr txBox="1"/>
          <p:nvPr/>
        </p:nvSpPr>
        <p:spPr>
          <a:xfrm>
            <a:off x="7934304" y="1326569"/>
            <a:ext cx="46675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14347"/>
                </a:solidFill>
                <a:effectLst/>
                <a:uLnTx/>
                <a:uFillTx/>
                <a:latin typeface="Avenir Next LT Pro"/>
                <a:ea typeface="+mn-ea"/>
                <a:cs typeface="+mn-cs"/>
              </a:rPr>
              <a:t>~$30 million awarded annually</a:t>
            </a:r>
          </a:p>
        </p:txBody>
      </p:sp>
    </p:spTree>
    <p:extLst>
      <p:ext uri="{BB962C8B-B14F-4D97-AF65-F5344CB8AC3E}">
        <p14:creationId xmlns:p14="http://schemas.microsoft.com/office/powerpoint/2010/main" val="872998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062470"/>
            <a:ext cx="8590128" cy="2799847"/>
          </a:xfrm>
        </p:spPr>
        <p:txBody>
          <a:bodyPr>
            <a:normAutofit fontScale="90000"/>
          </a:bodyPr>
          <a:lstStyle/>
          <a:p>
            <a:r>
              <a:rPr lang="en-US" sz="4000" dirty="0"/>
              <a:t>Forests and Water Partnership and Projects:</a:t>
            </a:r>
            <a:br>
              <a:rPr lang="en-US" sz="4000" dirty="0"/>
            </a:br>
            <a:r>
              <a:rPr lang="en-US" sz="4000" dirty="0"/>
              <a:t>The Drinking Water Providers Partnership</a:t>
            </a:r>
            <a:br>
              <a:rPr lang="en-US" sz="4000" dirty="0"/>
            </a:br>
            <a:br>
              <a:rPr lang="en-US" sz="3100" dirty="0"/>
            </a:br>
            <a:r>
              <a:rPr lang="en-US" sz="2700" dirty="0"/>
              <a:t>The Source Water Collaborative </a:t>
            </a:r>
            <a:br>
              <a:rPr lang="en-US" sz="2700" dirty="0"/>
            </a:br>
            <a:r>
              <a:rPr lang="en-US" sz="2700" dirty="0"/>
              <a:t>Bipartisan Infrastructure Law Learning Exchange Webinar Series</a:t>
            </a:r>
            <a:br>
              <a:rPr lang="en-US" sz="3100" dirty="0"/>
            </a:br>
            <a:br>
              <a:rPr lang="en-US" sz="2800" dirty="0"/>
            </a:br>
            <a:r>
              <a:rPr lang="en-US" sz="2800" dirty="0"/>
              <a:t>April 22, 2024</a:t>
            </a:r>
            <a:br>
              <a:rPr lang="en-US" sz="3100" dirty="0"/>
            </a:br>
            <a:br>
              <a:rPr lang="en-US" sz="2200" dirty="0"/>
            </a:br>
            <a:endParaRPr lang="en-US" sz="2200" dirty="0"/>
          </a:p>
        </p:txBody>
      </p:sp>
      <p:sp>
        <p:nvSpPr>
          <p:cNvPr id="3" name="Subtitle 2"/>
          <p:cNvSpPr>
            <a:spLocks noGrp="1"/>
          </p:cNvSpPr>
          <p:nvPr>
            <p:ph type="subTitle" idx="1"/>
          </p:nvPr>
        </p:nvSpPr>
        <p:spPr>
          <a:xfrm>
            <a:off x="2895600" y="4191000"/>
            <a:ext cx="6400800" cy="1219200"/>
          </a:xfrm>
        </p:spPr>
        <p:txBody>
          <a:bodyPr>
            <a:noAutofit/>
          </a:bodyPr>
          <a:lstStyle/>
          <a:p>
            <a:r>
              <a:rPr lang="en-US" sz="2000" dirty="0"/>
              <a:t>James Capurso, PhD</a:t>
            </a:r>
          </a:p>
          <a:p>
            <a:r>
              <a:rPr lang="en-US" sz="2000" dirty="0"/>
              <a:t>Pacific Northwest Regional Fisheries Biologist</a:t>
            </a:r>
          </a:p>
          <a:p>
            <a:r>
              <a:rPr lang="en-US" sz="2000" dirty="0"/>
              <a:t>USDA Forest Service</a:t>
            </a:r>
          </a:p>
          <a:p>
            <a:endParaRPr lang="en-US" sz="2000" dirty="0"/>
          </a:p>
        </p:txBody>
      </p:sp>
      <p:pic>
        <p:nvPicPr>
          <p:cNvPr id="13" name="Picture 12" descr="Forest Service  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34573" y="5562600"/>
            <a:ext cx="922854" cy="1054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705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D246-F05D-427C-9B4B-E8F3E2CAB9E4}"/>
              </a:ext>
            </a:extLst>
          </p:cNvPr>
          <p:cNvSpPr>
            <a:spLocks noGrp="1"/>
          </p:cNvSpPr>
          <p:nvPr>
            <p:ph type="title"/>
          </p:nvPr>
        </p:nvSpPr>
        <p:spPr/>
        <p:txBody>
          <a:bodyPr>
            <a:noAutofit/>
          </a:bodyPr>
          <a:lstStyle/>
          <a:p>
            <a:r>
              <a:rPr lang="en-US" sz="2800" dirty="0"/>
              <a:t>Collaborative Forest Landscape Restoration Program</a:t>
            </a:r>
          </a:p>
        </p:txBody>
      </p:sp>
      <p:graphicFrame>
        <p:nvGraphicFramePr>
          <p:cNvPr id="4" name="Content Placeholder 2">
            <a:extLst>
              <a:ext uri="{FF2B5EF4-FFF2-40B4-BE49-F238E27FC236}">
                <a16:creationId xmlns:a16="http://schemas.microsoft.com/office/drawing/2014/main" id="{746C9948-9734-94EC-5BE1-5FEEA08E0FCB}"/>
              </a:ext>
              <a:ext uri="{C183D7F6-B498-43B3-948B-1728B52AA6E4}">
                <adec:decorative xmlns:adec="http://schemas.microsoft.com/office/drawing/2017/decorative" val="1"/>
              </a:ext>
            </a:extLst>
          </p:cNvPr>
          <p:cNvGraphicFramePr>
            <a:graphicFrameLocks/>
          </p:cNvGraphicFramePr>
          <p:nvPr/>
        </p:nvGraphicFramePr>
        <p:xfrm>
          <a:off x="5468389" y="1186490"/>
          <a:ext cx="6263640" cy="5156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9D3E66B-DE43-BDE4-BF05-1721635A7566}"/>
              </a:ext>
            </a:extLst>
          </p:cNvPr>
          <p:cNvSpPr txBox="1"/>
          <p:nvPr/>
        </p:nvSpPr>
        <p:spPr>
          <a:xfrm>
            <a:off x="1217712" y="1286405"/>
            <a:ext cx="3158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14347"/>
                </a:solidFill>
                <a:effectLst/>
                <a:uLnTx/>
                <a:uFillTx/>
                <a:latin typeface="AvenirNext LT Pro Regular"/>
                <a:ea typeface="+mn-ea"/>
                <a:cs typeface="+mn-cs"/>
              </a:rPr>
              <a:t>BEST PRACTICES</a:t>
            </a:r>
          </a:p>
        </p:txBody>
      </p:sp>
    </p:spTree>
    <p:extLst>
      <p:ext uri="{BB962C8B-B14F-4D97-AF65-F5344CB8AC3E}">
        <p14:creationId xmlns:p14="http://schemas.microsoft.com/office/powerpoint/2010/main" val="28560708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F911-2F01-4D8B-ECDA-1B64B17B1FB5}"/>
              </a:ext>
            </a:extLst>
          </p:cNvPr>
          <p:cNvSpPr>
            <a:spLocks noGrp="1"/>
          </p:cNvSpPr>
          <p:nvPr>
            <p:ph type="title"/>
          </p:nvPr>
        </p:nvSpPr>
        <p:spPr/>
        <p:txBody>
          <a:bodyPr>
            <a:normAutofit fontScale="90000"/>
          </a:bodyPr>
          <a:lstStyle/>
          <a:p>
            <a:r>
              <a:rPr lang="en-US" dirty="0"/>
              <a:t>Community Navigators</a:t>
            </a:r>
          </a:p>
        </p:txBody>
      </p:sp>
      <p:sp>
        <p:nvSpPr>
          <p:cNvPr id="3" name="Content Placeholder 2">
            <a:extLst>
              <a:ext uri="{FF2B5EF4-FFF2-40B4-BE49-F238E27FC236}">
                <a16:creationId xmlns:a16="http://schemas.microsoft.com/office/drawing/2014/main" id="{51EC78D5-AA2A-3EFD-F969-B769BB873CB9}"/>
              </a:ext>
            </a:extLst>
          </p:cNvPr>
          <p:cNvSpPr>
            <a:spLocks noGrp="1"/>
          </p:cNvSpPr>
          <p:nvPr>
            <p:ph sz="quarter" idx="14"/>
          </p:nvPr>
        </p:nvSpPr>
        <p:spPr>
          <a:xfrm>
            <a:off x="931864" y="1695452"/>
            <a:ext cx="5295941" cy="4314825"/>
          </a:xfrm>
        </p:spPr>
        <p:txBody>
          <a:bodyPr>
            <a:normAutofit/>
          </a:bodyPr>
          <a:lstStyle/>
          <a:p>
            <a:pPr marL="0" indent="0">
              <a:buNone/>
            </a:pPr>
            <a:r>
              <a:rPr lang="en-US" sz="2800" b="1" dirty="0"/>
              <a:t>Partners</a:t>
            </a:r>
          </a:p>
          <a:p>
            <a:r>
              <a:rPr lang="en-US" dirty="0"/>
              <a:t>Coalitions and Collaboratives Inc</a:t>
            </a:r>
          </a:p>
          <a:p>
            <a:r>
              <a:rPr lang="en-US" dirty="0"/>
              <a:t>First Nations Development Institute</a:t>
            </a:r>
          </a:p>
          <a:p>
            <a:r>
              <a:rPr lang="en-US" dirty="0"/>
              <a:t>Hispanic Access Foundation</a:t>
            </a:r>
          </a:p>
          <a:p>
            <a:r>
              <a:rPr lang="en-US" dirty="0"/>
              <a:t>The Federation of Southern Cooperatives</a:t>
            </a:r>
          </a:p>
          <a:p>
            <a:r>
              <a:rPr lang="en-US" dirty="0"/>
              <a:t>The Watershed Research and Training Center</a:t>
            </a:r>
          </a:p>
          <a:p>
            <a:pPr marL="0" indent="0">
              <a:buNone/>
            </a:pPr>
            <a:endParaRPr lang="en-US" dirty="0"/>
          </a:p>
        </p:txBody>
      </p:sp>
      <p:sp>
        <p:nvSpPr>
          <p:cNvPr id="4" name="Slide Number Placeholder 3">
            <a:extLst>
              <a:ext uri="{FF2B5EF4-FFF2-40B4-BE49-F238E27FC236}">
                <a16:creationId xmlns:a16="http://schemas.microsoft.com/office/drawing/2014/main" id="{E8B2D258-9603-AA4D-F514-ACDE7D7C33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85A8-DDA8-4FCF-AB25-DA8F78EC7557}"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98823EC6-7BCA-E969-132F-455D804CA0DB}"/>
              </a:ext>
            </a:extLst>
          </p:cNvPr>
          <p:cNvSpPr txBox="1"/>
          <p:nvPr/>
        </p:nvSpPr>
        <p:spPr>
          <a:xfrm>
            <a:off x="900768" y="6293884"/>
            <a:ext cx="609669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hlinkClick r:id="rId3"/>
              </a:rPr>
              <a:t>https://www.fs.usda.gov/working-with-us/navigators</a:t>
            </a: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 </a:t>
            </a:r>
          </a:p>
        </p:txBody>
      </p:sp>
      <p:sp>
        <p:nvSpPr>
          <p:cNvPr id="10" name="TextBox 9">
            <a:extLst>
              <a:ext uri="{FF2B5EF4-FFF2-40B4-BE49-F238E27FC236}">
                <a16:creationId xmlns:a16="http://schemas.microsoft.com/office/drawing/2014/main" id="{9BE3D6D4-5386-1B65-68CF-85BA6386D50E}"/>
              </a:ext>
            </a:extLst>
          </p:cNvPr>
          <p:cNvSpPr txBox="1"/>
          <p:nvPr/>
        </p:nvSpPr>
        <p:spPr>
          <a:xfrm>
            <a:off x="7949268" y="6304996"/>
            <a:ext cx="609669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hlinkClick r:id="rId4"/>
              </a:rPr>
              <a:t>sm.fs.Navigators@usda.gov</a:t>
            </a: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 </a:t>
            </a:r>
          </a:p>
        </p:txBody>
      </p:sp>
      <p:pic>
        <p:nvPicPr>
          <p:cNvPr id="14" name="Graphic 13" descr="Map compass outline">
            <a:extLst>
              <a:ext uri="{FF2B5EF4-FFF2-40B4-BE49-F238E27FC236}">
                <a16:creationId xmlns:a16="http://schemas.microsoft.com/office/drawing/2014/main" id="{5B77EF9E-FA86-060C-9064-D025A59D0F6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863015" y="1859691"/>
            <a:ext cx="2724666" cy="2724666"/>
          </a:xfrm>
          <a:prstGeom prst="rect">
            <a:avLst/>
          </a:prstGeom>
        </p:spPr>
      </p:pic>
    </p:spTree>
    <p:extLst>
      <p:ext uri="{BB962C8B-B14F-4D97-AF65-F5344CB8AC3E}">
        <p14:creationId xmlns:p14="http://schemas.microsoft.com/office/powerpoint/2010/main" val="970226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1A667E-E066-4201-EFE8-B7B94545F12F}"/>
              </a:ext>
            </a:extLst>
          </p:cNvPr>
          <p:cNvSpPr>
            <a:spLocks noGrp="1"/>
          </p:cNvSpPr>
          <p:nvPr>
            <p:ph type="ctrTitle"/>
          </p:nvPr>
        </p:nvSpPr>
        <p:spPr>
          <a:xfrm>
            <a:off x="649045" y="1436618"/>
            <a:ext cx="6815446" cy="3408526"/>
          </a:xfrm>
        </p:spPr>
        <p:txBody>
          <a:bodyPr>
            <a:normAutofit/>
          </a:bodyPr>
          <a:lstStyle/>
          <a:p>
            <a:r>
              <a:rPr lang="en-US" sz="4000" dirty="0">
                <a:solidFill>
                  <a:schemeClr val="bg1"/>
                </a:solidFill>
              </a:rPr>
              <a:t>Shasta </a:t>
            </a:r>
            <a:r>
              <a:rPr lang="en-US" sz="4000" dirty="0" err="1">
                <a:solidFill>
                  <a:schemeClr val="bg1"/>
                </a:solidFill>
              </a:rPr>
              <a:t>Ferranto</a:t>
            </a:r>
            <a:r>
              <a:rPr lang="en-US" sz="4000" dirty="0">
                <a:solidFill>
                  <a:schemeClr val="bg1"/>
                </a:solidFill>
              </a:rPr>
              <a:t> </a:t>
            </a:r>
          </a:p>
        </p:txBody>
      </p:sp>
      <p:sp>
        <p:nvSpPr>
          <p:cNvPr id="6" name="Content Placeholder 5">
            <a:extLst>
              <a:ext uri="{FF2B5EF4-FFF2-40B4-BE49-F238E27FC236}">
                <a16:creationId xmlns:a16="http://schemas.microsoft.com/office/drawing/2014/main" id="{8E41AE3A-1582-4A48-18F7-9A233F6DB1DE}"/>
              </a:ext>
            </a:extLst>
          </p:cNvPr>
          <p:cNvSpPr>
            <a:spLocks noGrp="1"/>
          </p:cNvSpPr>
          <p:nvPr>
            <p:ph type="subTitle" idx="1"/>
          </p:nvPr>
        </p:nvSpPr>
        <p:spPr>
          <a:xfrm>
            <a:off x="649045" y="2069311"/>
            <a:ext cx="6437555" cy="3285203"/>
          </a:xfrm>
        </p:spPr>
        <p:txBody>
          <a:bodyPr>
            <a:normAutofit fontScale="25000" lnSpcReduction="20000"/>
          </a:bodyPr>
          <a:lstStyle/>
          <a:p>
            <a:pPr marL="0" indent="0">
              <a:lnSpc>
                <a:spcPct val="150000"/>
              </a:lnSpc>
              <a:buNone/>
            </a:pPr>
            <a:r>
              <a:rPr lang="en-US" sz="11200" b="0" dirty="0">
                <a:solidFill>
                  <a:schemeClr val="bg1"/>
                </a:solidFill>
              </a:rPr>
              <a:t>Regional Wildfire Crisis Coordinator</a:t>
            </a:r>
          </a:p>
          <a:p>
            <a:pPr marL="0" indent="0">
              <a:lnSpc>
                <a:spcPct val="150000"/>
              </a:lnSpc>
              <a:buNone/>
            </a:pPr>
            <a:r>
              <a:rPr lang="en-US" sz="11200" b="0" dirty="0">
                <a:solidFill>
                  <a:schemeClr val="bg1"/>
                </a:solidFill>
              </a:rPr>
              <a:t>Assistant Director, Fire, Fuels &amp; Aviation</a:t>
            </a:r>
          </a:p>
          <a:p>
            <a:pPr>
              <a:lnSpc>
                <a:spcPct val="150000"/>
              </a:lnSpc>
            </a:pPr>
            <a:r>
              <a:rPr lang="en-US" sz="11200" b="0" dirty="0">
                <a:solidFill>
                  <a:schemeClr val="bg1"/>
                </a:solidFill>
              </a:rPr>
              <a:t>Pacific Northwest Region</a:t>
            </a:r>
          </a:p>
          <a:p>
            <a:pPr>
              <a:lnSpc>
                <a:spcPct val="150000"/>
              </a:lnSpc>
            </a:pPr>
            <a:r>
              <a:rPr lang="en-US" sz="11200" b="0" dirty="0"/>
              <a:t>Shasta.Ferranto@usda.gov</a:t>
            </a:r>
            <a:endParaRPr lang="en-US" sz="11200" b="0" dirty="0">
              <a:solidFill>
                <a:schemeClr val="bg1"/>
              </a:solidFill>
            </a:endParaRPr>
          </a:p>
          <a:p>
            <a:pPr marL="0" indent="0">
              <a:lnSpc>
                <a:spcPct val="150000"/>
              </a:lnSpc>
              <a:buNone/>
            </a:pPr>
            <a:endParaRPr lang="en-US" sz="3200" b="0" dirty="0">
              <a:solidFill>
                <a:schemeClr val="bg1"/>
              </a:solidFill>
            </a:endParaRPr>
          </a:p>
        </p:txBody>
      </p:sp>
      <p:pic>
        <p:nvPicPr>
          <p:cNvPr id="3" name="Picture 2" descr="PNWC logo&#10;">
            <a:extLst>
              <a:ext uri="{FF2B5EF4-FFF2-40B4-BE49-F238E27FC236}">
                <a16:creationId xmlns:a16="http://schemas.microsoft.com/office/drawing/2014/main" id="{B0414436-5C9E-B5D0-C136-A19C647E74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38847" y="1436618"/>
            <a:ext cx="3644406" cy="3533969"/>
          </a:xfrm>
          <a:prstGeom prst="rect">
            <a:avLst/>
          </a:prstGeom>
        </p:spPr>
      </p:pic>
    </p:spTree>
    <p:extLst>
      <p:ext uri="{BB962C8B-B14F-4D97-AF65-F5344CB8AC3E}">
        <p14:creationId xmlns:p14="http://schemas.microsoft.com/office/powerpoint/2010/main" val="29318049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4" name="Google Shape;84;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a:p>
        </p:txBody>
      </p:sp>
      <p:pic>
        <p:nvPicPr>
          <p:cNvPr id="85" name="Google Shape;85;p1" descr="A picture containing grass, sky, outdoor, natur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102976" y="-11788"/>
            <a:ext cx="12294976" cy="6881575"/>
          </a:xfrm>
          <a:prstGeom prst="rect">
            <a:avLst/>
          </a:prstGeom>
          <a:noFill/>
          <a:ln>
            <a:noFill/>
          </a:ln>
        </p:spPr>
      </p:pic>
      <p:pic>
        <p:nvPicPr>
          <p:cNvPr id="87" name="Google Shape;87;p1" descr="Text&#10;&#10;Description automatically generated"/>
          <p:cNvPicPr preferRelativeResize="0"/>
          <p:nvPr/>
        </p:nvPicPr>
        <p:blipFill rotWithShape="1">
          <a:blip r:embed="rId4">
            <a:alphaModFix/>
          </a:blip>
          <a:srcRect/>
          <a:stretch/>
        </p:blipFill>
        <p:spPr>
          <a:xfrm>
            <a:off x="9224204" y="5509572"/>
            <a:ext cx="2286000" cy="1152525"/>
          </a:xfrm>
          <a:prstGeom prst="rect">
            <a:avLst/>
          </a:prstGeom>
          <a:noFill/>
          <a:ln>
            <a:noFill/>
          </a:ln>
        </p:spPr>
      </p:pic>
      <p:sp>
        <p:nvSpPr>
          <p:cNvPr id="88" name="Google Shape;88;p1">
            <a:extLst>
              <a:ext uri="{C183D7F6-B498-43B3-948B-1728B52AA6E4}">
                <adec:decorative xmlns:adec="http://schemas.microsoft.com/office/drawing/2017/decorative" val="1"/>
              </a:ext>
            </a:extLst>
          </p:cNvPr>
          <p:cNvSpPr/>
          <p:nvPr/>
        </p:nvSpPr>
        <p:spPr>
          <a:xfrm rot="10800000" flipH="1">
            <a:off x="-129965" y="4681581"/>
            <a:ext cx="12339758" cy="59989"/>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9" name="Google Shape;89;p1">
            <a:extLst>
              <a:ext uri="{C183D7F6-B498-43B3-948B-1728B52AA6E4}">
                <adec:decorative xmlns:adec="http://schemas.microsoft.com/office/drawing/2017/decorative" val="1"/>
              </a:ext>
            </a:extLst>
          </p:cNvPr>
          <p:cNvSpPr/>
          <p:nvPr/>
        </p:nvSpPr>
        <p:spPr>
          <a:xfrm rot="10800000" flipH="1">
            <a:off x="-129964" y="1514925"/>
            <a:ext cx="12339758" cy="57866"/>
          </a:xfrm>
          <a:prstGeom prst="rect">
            <a:avLst/>
          </a:prstGeom>
          <a:solidFill>
            <a:srgbClr val="F2F2F2">
              <a:alpha val="6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0" name="Google Shape;90;p1"/>
          <p:cNvSpPr txBox="1"/>
          <p:nvPr/>
        </p:nvSpPr>
        <p:spPr>
          <a:xfrm rot="-5400000">
            <a:off x="-1171428" y="5539202"/>
            <a:ext cx="2396828"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385623"/>
                </a:solidFill>
                <a:effectLst/>
                <a:uLnTx/>
                <a:uFillTx/>
                <a:latin typeface="Arial"/>
                <a:ea typeface="Arial"/>
                <a:cs typeface="Arial"/>
                <a:sym typeface="Arial"/>
              </a:rPr>
              <a:t>Photo: Alan W Eckert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1">
            <a:extLst>
              <a:ext uri="{C183D7F6-B498-43B3-948B-1728B52AA6E4}">
                <adec:decorative xmlns:adec="http://schemas.microsoft.com/office/drawing/2017/decorative" val="1"/>
              </a:ext>
            </a:extLst>
          </p:cNvPr>
          <p:cNvSpPr/>
          <p:nvPr/>
        </p:nvSpPr>
        <p:spPr>
          <a:xfrm>
            <a:off x="-111514" y="1651052"/>
            <a:ext cx="12321307" cy="2962797"/>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2" name="Google Shape;92;p1"/>
          <p:cNvSpPr txBox="1">
            <a:spLocks noGrp="1"/>
          </p:cNvSpPr>
          <p:nvPr>
            <p:ph type="title" idx="4294967295"/>
          </p:nvPr>
        </p:nvSpPr>
        <p:spPr>
          <a:xfrm>
            <a:off x="151280" y="1651051"/>
            <a:ext cx="11763571" cy="261606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1F3864"/>
                </a:solidFill>
                <a:effectLst/>
                <a:uLnTx/>
                <a:uFillTx/>
                <a:latin typeface="Arial"/>
                <a:ea typeface="Arial"/>
                <a:cs typeface="Arial"/>
                <a:sym typeface="Arial"/>
              </a:rPr>
              <a:t>The Rio Grande Water Fund: Adapting to meet the moment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1F3864"/>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1F3864"/>
                </a:solidFill>
                <a:effectLst/>
                <a:uLnTx/>
                <a:uFillTx/>
                <a:latin typeface="Arial"/>
                <a:ea typeface="Arial"/>
                <a:cs typeface="Arial"/>
                <a:sym typeface="Arial"/>
              </a:rPr>
              <a:t>Matt </a:t>
            </a:r>
            <a:r>
              <a:rPr kumimoji="0" lang="en-US" sz="2800" b="0" i="0" u="none" strike="noStrike" kern="0" cap="none" spc="0" normalizeH="0" baseline="0" noProof="0" dirty="0" err="1">
                <a:ln>
                  <a:noFill/>
                </a:ln>
                <a:solidFill>
                  <a:srgbClr val="1F3864"/>
                </a:solidFill>
                <a:effectLst/>
                <a:uLnTx/>
                <a:uFillTx/>
                <a:latin typeface="Arial"/>
                <a:ea typeface="Arial"/>
                <a:cs typeface="Arial"/>
                <a:sym typeface="Arial"/>
              </a:rPr>
              <a:t>Piccarello</a:t>
            </a:r>
            <a:r>
              <a:rPr kumimoji="0" lang="en-US" sz="2800" b="0" i="0" u="none" strike="noStrike" kern="0" cap="none" spc="0" normalizeH="0" baseline="0" noProof="0" dirty="0">
                <a:ln>
                  <a:noFill/>
                </a:ln>
                <a:solidFill>
                  <a:srgbClr val="1F3864"/>
                </a:solidFill>
                <a:effectLst/>
                <a:uLnTx/>
                <a:uFillTx/>
                <a:latin typeface="Arial"/>
                <a:ea typeface="Arial"/>
                <a:cs typeface="Arial"/>
                <a:sym typeface="Arial"/>
              </a:rPr>
              <a:t>, Forest and Watershed Health Manager</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1F3864"/>
                </a:solidFill>
                <a:effectLst/>
                <a:uLnTx/>
                <a:uFillTx/>
                <a:latin typeface="Arial"/>
                <a:ea typeface="Arial"/>
                <a:cs typeface="Arial"/>
                <a:sym typeface="Arial"/>
              </a:rPr>
              <a:t>The Nature Conservancy </a:t>
            </a:r>
            <a:endParaRPr kumimoji="0" lang="en-US"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sldNum" idx="12"/>
          </p:nvPr>
        </p:nvSpPr>
        <p:spPr>
          <a:xfrm>
            <a:off x="11687990" y="6371653"/>
            <a:ext cx="326065" cy="37937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1F3864"/>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800" b="0" i="0" u="none" strike="noStrike" kern="0" cap="none" spc="0" normalizeH="0" baseline="0" noProof="0">
              <a:ln>
                <a:noFill/>
              </a:ln>
              <a:solidFill>
                <a:srgbClr val="1F3864"/>
              </a:solidFill>
              <a:effectLst/>
              <a:uLnTx/>
              <a:uFillTx/>
              <a:latin typeface="Arial"/>
              <a:cs typeface="Arial"/>
              <a:sym typeface="Arial"/>
            </a:endParaRPr>
          </a:p>
        </p:txBody>
      </p:sp>
      <p:sp>
        <p:nvSpPr>
          <p:cNvPr id="100" name="Google Shape;100;p2"/>
          <p:cNvSpPr txBox="1">
            <a:spLocks noGrp="1"/>
          </p:cNvSpPr>
          <p:nvPr>
            <p:ph type="title" idx="4294967295"/>
          </p:nvPr>
        </p:nvSpPr>
        <p:spPr>
          <a:xfrm>
            <a:off x="59809" y="0"/>
            <a:ext cx="7870308" cy="64633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3600"/>
              <a:buFont typeface="Arial"/>
              <a:buNone/>
              <a:tabLst/>
              <a:defRPr/>
            </a:pPr>
            <a:r>
              <a:rPr kumimoji="0" lang="en-US" sz="3600" b="0" i="0" u="none" strike="noStrike" kern="0" cap="none" spc="0" normalizeH="0" baseline="0" noProof="0" dirty="0">
                <a:ln>
                  <a:noFill/>
                </a:ln>
                <a:solidFill>
                  <a:schemeClr val="dk1"/>
                </a:solidFill>
                <a:effectLst/>
                <a:uLnTx/>
                <a:uFillTx/>
                <a:latin typeface="Arial"/>
                <a:ea typeface="Arial"/>
                <a:cs typeface="Arial"/>
                <a:sym typeface="Arial"/>
              </a:rPr>
              <a:t>Which is a picture of infrastructure</a:t>
            </a:r>
            <a:r>
              <a:rPr kumimoji="0" lang="en-US" sz="3600" b="0" i="0" u="none" strike="noStrike" kern="0" cap="none" spc="0" normalizeH="0" baseline="0" noProof="0" dirty="0">
                <a:ln>
                  <a:noFill/>
                </a:ln>
                <a:solidFill>
                  <a:srgbClr val="4F7BCA"/>
                </a:solidFill>
                <a:effectLst/>
                <a:uLnTx/>
                <a:uFillTx/>
                <a:latin typeface="Arial"/>
                <a:ea typeface="Arial"/>
                <a:cs typeface="Arial"/>
                <a:sym typeface="Arial"/>
              </a:rPr>
              <a: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99" name="Google Shape;99;p2" descr="Infrastructu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48514" y="1841343"/>
            <a:ext cx="5865541" cy="3299367"/>
          </a:xfrm>
          <a:prstGeom prst="rect">
            <a:avLst/>
          </a:prstGeom>
          <a:noFill/>
          <a:ln w="9525" cap="flat" cmpd="sng">
            <a:solidFill>
              <a:srgbClr val="0F1C32"/>
            </a:solidFill>
            <a:prstDash val="solid"/>
            <a:round/>
            <a:headEnd type="none" w="sm" len="sm"/>
            <a:tailEnd type="none" w="sm" len="sm"/>
          </a:ln>
        </p:spPr>
      </p:pic>
      <p:pic>
        <p:nvPicPr>
          <p:cNvPr id="101" name="Google Shape;101;p2" descr="Carson National Forest with Sangre de Cristo mountains and green pine trees  in summer and peak overlook from route 76 high road to Taos Stock Photo |  Adobe Stock"/>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69331" y="1841344"/>
            <a:ext cx="4946575" cy="3299366"/>
          </a:xfrm>
          <a:prstGeom prst="rect">
            <a:avLst/>
          </a:prstGeom>
          <a:noFill/>
          <a:ln w="9525" cap="flat" cmpd="sng">
            <a:solidFill>
              <a:srgbClr val="0F1C32"/>
            </a:solidFill>
            <a:prstDash val="solid"/>
            <a:round/>
            <a:headEnd type="none" w="sm" len="sm"/>
            <a:tailEnd type="none" w="sm" len="sm"/>
          </a:ln>
        </p:spPr>
      </p:pic>
      <p:sp>
        <p:nvSpPr>
          <p:cNvPr id="102" name="Google Shape;102;p2"/>
          <p:cNvSpPr txBox="1"/>
          <p:nvPr/>
        </p:nvSpPr>
        <p:spPr>
          <a:xfrm>
            <a:off x="10231416" y="4856307"/>
            <a:ext cx="1910965" cy="28440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Credit: William Melhado</a:t>
            </a:r>
            <a:endParaRPr kumimoji="0" sz="12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6" name="Google Shape;116;p3"/>
          <p:cNvSpPr txBox="1">
            <a:spLocks noGrp="1"/>
          </p:cNvSpPr>
          <p:nvPr>
            <p:ph type="title"/>
          </p:nvPr>
        </p:nvSpPr>
        <p:spPr>
          <a:xfrm>
            <a:off x="210011" y="150744"/>
            <a:ext cx="6272784" cy="76278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5200" u="sng" dirty="0"/>
              <a:t>Where we started</a:t>
            </a:r>
            <a:endParaRPr sz="5200" u="sng" dirty="0">
              <a:solidFill>
                <a:srgbClr val="4F7BCA"/>
              </a:solidFill>
            </a:endParaRPr>
          </a:p>
        </p:txBody>
      </p:sp>
      <p:grpSp>
        <p:nvGrpSpPr>
          <p:cNvPr id="108" name="Google Shape;108;p3" descr="wildfire"/>
          <p:cNvGrpSpPr/>
          <p:nvPr/>
        </p:nvGrpSpPr>
        <p:grpSpPr>
          <a:xfrm>
            <a:off x="1266847" y="1790134"/>
            <a:ext cx="5657481" cy="3680759"/>
            <a:chOff x="742246" y="1854069"/>
            <a:chExt cx="5657481" cy="3680759"/>
          </a:xfrm>
        </p:grpSpPr>
        <p:sp>
          <p:nvSpPr>
            <p:cNvPr id="109" name="Google Shape;109;p3"/>
            <p:cNvSpPr txBox="1"/>
            <p:nvPr/>
          </p:nvSpPr>
          <p:spPr>
            <a:xfrm>
              <a:off x="742246" y="5165496"/>
              <a:ext cx="565748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1F3864"/>
                  </a:solidFill>
                  <a:effectLst/>
                  <a:uLnTx/>
                  <a:uFillTx/>
                  <a:latin typeface="Arial"/>
                  <a:ea typeface="Arial"/>
                  <a:cs typeface="Arial"/>
                  <a:sym typeface="Arial"/>
                </a:rPr>
                <a:t>Las </a:t>
              </a:r>
              <a:r>
                <a:rPr kumimoji="0" lang="en-US" sz="1800" b="0" i="0" u="none" strike="noStrike" kern="0" cap="none" spc="0" normalizeH="0" baseline="0" noProof="0" dirty="0" err="1">
                  <a:ln>
                    <a:noFill/>
                  </a:ln>
                  <a:solidFill>
                    <a:srgbClr val="1F3864"/>
                  </a:solidFill>
                  <a:effectLst/>
                  <a:uLnTx/>
                  <a:uFillTx/>
                  <a:latin typeface="Arial"/>
                  <a:ea typeface="Arial"/>
                  <a:cs typeface="Arial"/>
                  <a:sym typeface="Arial"/>
                </a:rPr>
                <a:t>Conchas</a:t>
              </a:r>
              <a:r>
                <a:rPr kumimoji="0" lang="en-US" sz="1800" b="0" i="0" u="none" strike="noStrike" kern="0" cap="none" spc="0" normalizeH="0" baseline="0" noProof="0" dirty="0">
                  <a:ln>
                    <a:noFill/>
                  </a:ln>
                  <a:solidFill>
                    <a:srgbClr val="1F3864"/>
                  </a:solidFill>
                  <a:effectLst/>
                  <a:uLnTx/>
                  <a:uFillTx/>
                  <a:latin typeface="Arial"/>
                  <a:ea typeface="Arial"/>
                  <a:cs typeface="Arial"/>
                  <a:sym typeface="Arial"/>
                </a:rPr>
                <a:t> Wildfire 2011 – 156,000ac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10" name="Google Shape;110;p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0584" y="1854069"/>
              <a:ext cx="4698661" cy="3273101"/>
            </a:xfrm>
            <a:prstGeom prst="rect">
              <a:avLst/>
            </a:prstGeom>
            <a:noFill/>
            <a:ln>
              <a:noFill/>
            </a:ln>
          </p:spPr>
        </p:pic>
      </p:grpSp>
      <p:grpSp>
        <p:nvGrpSpPr>
          <p:cNvPr id="111" name="Google Shape;111;p3" descr="Wildfire&#10;"/>
          <p:cNvGrpSpPr/>
          <p:nvPr/>
        </p:nvGrpSpPr>
        <p:grpSpPr>
          <a:xfrm>
            <a:off x="6482795" y="1784818"/>
            <a:ext cx="5657481" cy="4057932"/>
            <a:chOff x="6482795" y="1784818"/>
            <a:chExt cx="5657481" cy="4057932"/>
          </a:xfrm>
        </p:grpSpPr>
        <p:grpSp>
          <p:nvGrpSpPr>
            <p:cNvPr id="112" name="Google Shape;112;p3"/>
            <p:cNvGrpSpPr/>
            <p:nvPr/>
          </p:nvGrpSpPr>
          <p:grpSpPr>
            <a:xfrm>
              <a:off x="6482795" y="1784818"/>
              <a:ext cx="5657481" cy="4057932"/>
              <a:chOff x="6659775" y="1784818"/>
              <a:chExt cx="5657481" cy="4057932"/>
            </a:xfrm>
          </p:grpSpPr>
          <p:pic>
            <p:nvPicPr>
              <p:cNvPr id="113" name="Google Shape;113;p3" descr="A picture containing smoke, weapon, cloud, nature&#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765910" y="1784818"/>
                <a:ext cx="4554951" cy="3276943"/>
              </a:xfrm>
              <a:prstGeom prst="rect">
                <a:avLst/>
              </a:prstGeom>
              <a:noFill/>
              <a:ln>
                <a:noFill/>
              </a:ln>
            </p:spPr>
          </p:pic>
          <p:sp>
            <p:nvSpPr>
              <p:cNvPr id="114" name="Google Shape;114;p3"/>
              <p:cNvSpPr txBox="1"/>
              <p:nvPr/>
            </p:nvSpPr>
            <p:spPr>
              <a:xfrm>
                <a:off x="6659775" y="5196419"/>
                <a:ext cx="5657481"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1F3864"/>
                    </a:solidFill>
                    <a:effectLst/>
                    <a:uLnTx/>
                    <a:uFillTx/>
                    <a:latin typeface="Arial"/>
                    <a:ea typeface="Arial"/>
                    <a:cs typeface="Arial"/>
                    <a:sym typeface="Arial"/>
                  </a:rPr>
                  <a:t>Hermits Peak/Calf Canyon Wildfire 2022 – 341,471ac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115" name="Google Shape;115;p3"/>
            <p:cNvSpPr txBox="1"/>
            <p:nvPr/>
          </p:nvSpPr>
          <p:spPr>
            <a:xfrm>
              <a:off x="6654476" y="4790273"/>
              <a:ext cx="2697680" cy="261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solidFill>
                  <a:effectLst/>
                  <a:uLnTx/>
                  <a:uFillTx/>
                  <a:latin typeface="Arial"/>
                  <a:ea typeface="Arial"/>
                  <a:cs typeface="Arial"/>
                  <a:sym typeface="Arial"/>
                </a:rPr>
                <a:t>Credit: Jim Weber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4" name="Google Shape;124;p4" descr="Mountains&#10;"/>
          <p:cNvSpPr txBox="1"/>
          <p:nvPr/>
        </p:nvSpPr>
        <p:spPr>
          <a:xfrm>
            <a:off x="5413692" y="1095077"/>
            <a:ext cx="6217920" cy="415498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4F7BCA"/>
                </a:solidFill>
                <a:effectLst/>
                <a:uLnTx/>
                <a:uFillTx/>
                <a:latin typeface="Arial"/>
                <a:ea typeface="Arial"/>
                <a:cs typeface="Arial"/>
                <a:sym typeface="Arial"/>
              </a:rPr>
              <a:t>“</a:t>
            </a:r>
            <a:r>
              <a:rPr kumimoji="0" lang="en-US" sz="2400" b="0" i="0" u="none" strike="noStrike" kern="0" cap="none" spc="0" normalizeH="0" baseline="0" noProof="0" dirty="0">
                <a:ln>
                  <a:noFill/>
                </a:ln>
                <a:solidFill>
                  <a:srgbClr val="1F3864"/>
                </a:solidFill>
                <a:effectLst/>
                <a:uLnTx/>
                <a:uFillTx/>
                <a:latin typeface="Arial"/>
                <a:ea typeface="Arial"/>
                <a:cs typeface="Arial"/>
                <a:sym typeface="Arial"/>
              </a:rPr>
              <a:t>The Rio Grande Water Fund invests in the restoration of forested lands upstream so we can secure pure fresh water. Our goal is to generate sustainable funding over the next 20 years to proactively increase the pace and scale of forest restoration, including the most high-risk areas in the Rio Grande watershed. This innovative project offers a solution that can bring clean water and outdoor opportunities to New Mexicans for generations to come.</a:t>
            </a:r>
            <a:r>
              <a:rPr kumimoji="0" lang="en-US" sz="2400" b="1" i="0" u="none" strike="noStrike" kern="0" cap="none" spc="0" normalizeH="0" baseline="0" noProof="0" dirty="0">
                <a:ln>
                  <a:noFill/>
                </a:ln>
                <a:solidFill>
                  <a:srgbClr val="4F7BCA"/>
                </a:solidFill>
                <a:effectLst/>
                <a:uLnTx/>
                <a:uFillTx/>
                <a:latin typeface="Arial"/>
                <a:ea typeface="Arial"/>
                <a:cs typeface="Arial"/>
                <a:sym typeface="Arial"/>
              </a:rPr>
              <a:t>”</a:t>
            </a:r>
            <a:endParaRPr kumimoji="0" sz="2400" b="1" i="0" u="none" strike="noStrike" kern="0" cap="none" spc="0" normalizeH="0" baseline="0" noProof="0" dirty="0">
              <a:ln>
                <a:noFill/>
              </a:ln>
              <a:solidFill>
                <a:srgbClr val="4F7BCA"/>
              </a:solidFill>
              <a:effectLst/>
              <a:uLnTx/>
              <a:uFillTx/>
              <a:latin typeface="Arial"/>
              <a:ea typeface="Arial"/>
              <a:cs typeface="Arial"/>
              <a:sym typeface="Arial"/>
            </a:endParaRPr>
          </a:p>
        </p:txBody>
      </p:sp>
      <p:pic>
        <p:nvPicPr>
          <p:cNvPr id="122" name="Google Shape;122;p4" descr="Mountains&#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 y="21"/>
            <a:ext cx="4711516" cy="2934566"/>
          </a:xfrm>
          <a:prstGeom prst="rect">
            <a:avLst/>
          </a:prstGeom>
          <a:noFill/>
          <a:ln>
            <a:noFill/>
          </a:ln>
        </p:spPr>
      </p:pic>
      <p:pic>
        <p:nvPicPr>
          <p:cNvPr id="123" name="Google Shape;123;p4" descr="Mountains&#10;"/>
          <p:cNvPicPr preferRelativeResize="0"/>
          <p:nvPr/>
        </p:nvPicPr>
        <p:blipFill rotWithShape="1">
          <a:blip r:embed="rId4" cstate="email">
            <a:alphaModFix/>
            <a:extLst>
              <a:ext uri="{28A0092B-C50C-407E-A947-70E740481C1C}">
                <a14:useLocalDpi xmlns:a14="http://schemas.microsoft.com/office/drawing/2010/main"/>
              </a:ext>
            </a:extLst>
          </a:blip>
          <a:srcRect b="-1"/>
          <a:stretch/>
        </p:blipFill>
        <p:spPr>
          <a:xfrm>
            <a:off x="26" y="3172569"/>
            <a:ext cx="4711515" cy="3685430"/>
          </a:xfrm>
          <a:prstGeom prst="rect">
            <a:avLst/>
          </a:prstGeom>
          <a:noFill/>
          <a:ln>
            <a:noFill/>
          </a:ln>
        </p:spPr>
      </p:pic>
      <p:sp>
        <p:nvSpPr>
          <p:cNvPr id="125" name="Google Shape;125;p4" descr="Mountains&#10;"/>
          <p:cNvSpPr txBox="1"/>
          <p:nvPr/>
        </p:nvSpPr>
        <p:spPr>
          <a:xfrm>
            <a:off x="0" y="6542049"/>
            <a:ext cx="2237678"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FFFFFF"/>
                </a:solidFill>
                <a:effectLst/>
                <a:uLnTx/>
                <a:uFillTx/>
                <a:latin typeface="Arial"/>
                <a:ea typeface="Arial"/>
                <a:cs typeface="Arial"/>
                <a:sym typeface="Arial"/>
              </a:rPr>
              <a:t>Credit: Craig Allen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5" descr="Rio grande map&#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73322" y="-21561"/>
            <a:ext cx="5980302" cy="6977020"/>
          </a:xfrm>
          <a:prstGeom prst="rect">
            <a:avLst/>
          </a:prstGeom>
          <a:noFill/>
          <a:ln>
            <a:noFill/>
          </a:ln>
        </p:spPr>
      </p:pic>
      <p:sp>
        <p:nvSpPr>
          <p:cNvPr id="132" name="Google Shape;132;p5">
            <a:extLst>
              <a:ext uri="{C183D7F6-B498-43B3-948B-1728B52AA6E4}">
                <adec:decorative xmlns:adec="http://schemas.microsoft.com/office/drawing/2017/decorative" val="1"/>
              </a:ext>
            </a:extLst>
          </p:cNvPr>
          <p:cNvSpPr/>
          <p:nvPr/>
        </p:nvSpPr>
        <p:spPr>
          <a:xfrm>
            <a:off x="4518840" y="127592"/>
            <a:ext cx="1148316" cy="1206795"/>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0" name="Google Shape;140;p6" descr="Modeled treatment effectiveness map&#10;"/>
          <p:cNvSpPr txBox="1"/>
          <p:nvPr/>
        </p:nvSpPr>
        <p:spPr>
          <a:xfrm>
            <a:off x="1470839" y="691116"/>
            <a:ext cx="4625161"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1F3864"/>
                </a:solidFill>
                <a:effectLst/>
                <a:uLnTx/>
                <a:uFillTx/>
                <a:latin typeface="Arial"/>
                <a:ea typeface="Arial"/>
                <a:cs typeface="Arial"/>
                <a:sym typeface="Arial"/>
              </a:rPr>
              <a:t>Priority treatment areas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38" name="Google Shape;138;p6" descr="Modeled treatment effectiveness map&#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8332" y="1174895"/>
            <a:ext cx="4676040" cy="5185125"/>
          </a:xfrm>
          <a:prstGeom prst="rect">
            <a:avLst/>
          </a:prstGeom>
          <a:noFill/>
          <a:ln>
            <a:noFill/>
          </a:ln>
        </p:spPr>
      </p:pic>
      <p:sp>
        <p:nvSpPr>
          <p:cNvPr id="141" name="Google Shape;141;p6" descr="Modeled treatment effectiveness map&#10;"/>
          <p:cNvSpPr txBox="1"/>
          <p:nvPr/>
        </p:nvSpPr>
        <p:spPr>
          <a:xfrm>
            <a:off x="6324857" y="691116"/>
            <a:ext cx="4625161"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dirty="0">
                <a:ln>
                  <a:noFill/>
                </a:ln>
                <a:solidFill>
                  <a:srgbClr val="1F3864"/>
                </a:solidFill>
                <a:effectLst/>
                <a:uLnTx/>
                <a:uFillTx/>
                <a:latin typeface="Arial"/>
                <a:ea typeface="Arial"/>
                <a:cs typeface="Arial"/>
                <a:sym typeface="Arial"/>
              </a:rPr>
              <a:t>Modeled treatment effectiveness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39" name="Google Shape;139;p6" descr="Modeled treatment effectiveness map&#1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645054" y="1174895"/>
            <a:ext cx="3984769" cy="51851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52" name="Google Shape;152;p7"/>
          <p:cNvSpPr txBox="1"/>
          <p:nvPr/>
        </p:nvSpPr>
        <p:spPr>
          <a:xfrm>
            <a:off x="135687" y="161286"/>
            <a:ext cx="6095999" cy="878757"/>
          </a:xfrm>
          <a:prstGeom prst="rect">
            <a:avLst/>
          </a:prstGeom>
          <a:noFill/>
          <a:ln>
            <a:noFill/>
          </a:ln>
        </p:spPr>
        <p:txBody>
          <a:bodyPr spcFirstLastPara="1" wrap="square" lIns="0" tIns="45700" rIns="0" bIns="45700" anchor="t" anchorCtr="0">
            <a:noAutofit/>
          </a:bodyPr>
          <a:lstStyle/>
          <a:p>
            <a:pPr marL="0" marR="0" lvl="0" indent="0" algn="l" defTabSz="914400" rtl="0" eaLnBrk="1" fontAlgn="auto" latinLnBrk="0" hangingPunct="1">
              <a:lnSpc>
                <a:spcPct val="90000"/>
              </a:lnSpc>
              <a:spcBef>
                <a:spcPts val="0"/>
              </a:spcBef>
              <a:spcAft>
                <a:spcPts val="0"/>
              </a:spcAft>
              <a:buClr>
                <a:srgbClr val="4472C4"/>
              </a:buClr>
              <a:buSzPts val="4000"/>
              <a:buFont typeface="Calibri"/>
              <a:buNone/>
              <a:tabLst/>
              <a:defRPr/>
            </a:pPr>
            <a:r>
              <a:rPr kumimoji="0" lang="en-US" sz="4000" b="0" i="0" u="sng" strike="noStrike" kern="0" cap="none" spc="0" normalizeH="0" baseline="0" noProof="0" dirty="0">
                <a:ln>
                  <a:noFill/>
                </a:ln>
                <a:solidFill>
                  <a:srgbClr val="1F3864"/>
                </a:solidFill>
                <a:effectLst/>
                <a:uLnTx/>
                <a:uFillTx/>
                <a:latin typeface="Arial"/>
                <a:ea typeface="Arial"/>
                <a:cs typeface="Arial"/>
                <a:sym typeface="Arial"/>
              </a:rPr>
              <a:t>The Moment</a:t>
            </a:r>
            <a:endParaRPr kumimoji="0" sz="4000" b="0" i="0" u="sng" strike="noStrike" kern="0" cap="none" spc="0" normalizeH="0" baseline="0" noProof="0" dirty="0">
              <a:ln>
                <a:noFill/>
              </a:ln>
              <a:solidFill>
                <a:srgbClr val="4F7BCA"/>
              </a:solidFill>
              <a:effectLst/>
              <a:uLnTx/>
              <a:uFillTx/>
              <a:latin typeface="Arial"/>
              <a:ea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2400"/>
              <a:buFont typeface="Arial"/>
              <a:buNone/>
              <a:tabLst/>
              <a:defRPr/>
            </a:pPr>
            <a:endParaRPr kumimoji="0" sz="2400" b="0" i="0" u="none" strike="noStrike" kern="0" cap="none" spc="0" normalizeH="0" baseline="0" noProof="0" dirty="0">
              <a:ln>
                <a:noFill/>
              </a:ln>
              <a:solidFill>
                <a:srgbClr val="1F3864"/>
              </a:solidFill>
              <a:effectLst/>
              <a:uLnTx/>
              <a:uFillTx/>
              <a:latin typeface="Arial"/>
              <a:ea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2400"/>
              <a:buFont typeface="Calibri"/>
              <a:buNone/>
              <a:tabLst/>
              <a:defRPr/>
            </a:pPr>
            <a:endParaRPr kumimoji="0" sz="2400" b="0" i="0" u="none" strike="noStrike" kern="0" cap="none" spc="0" normalizeH="0" baseline="0" noProof="0" dirty="0">
              <a:ln>
                <a:noFill/>
              </a:ln>
              <a:solidFill>
                <a:srgbClr val="1F3864"/>
              </a:solidFill>
              <a:effectLst/>
              <a:uLnTx/>
              <a:uFillTx/>
              <a:latin typeface="Arial"/>
              <a:ea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2400"/>
              <a:buFont typeface="Calibri"/>
              <a:buNone/>
              <a:tabLst/>
              <a:defRPr/>
            </a:pPr>
            <a:endParaRPr kumimoji="0" sz="2400" b="0" i="0" u="none" strike="noStrike" kern="0" cap="none" spc="0" normalizeH="0" baseline="0" noProof="0" dirty="0">
              <a:ln>
                <a:noFill/>
              </a:ln>
              <a:solidFill>
                <a:srgbClr val="1F3864"/>
              </a:solidFill>
              <a:effectLst/>
              <a:uLnTx/>
              <a:uFillTx/>
              <a:latin typeface="Arial"/>
              <a:ea typeface="Arial"/>
              <a:cs typeface="Arial"/>
              <a:sym typeface="Arial"/>
            </a:endParaRPr>
          </a:p>
        </p:txBody>
      </p:sp>
      <p:sp>
        <p:nvSpPr>
          <p:cNvPr id="147" name="Google Shape;147;p7"/>
          <p:cNvSpPr txBox="1"/>
          <p:nvPr/>
        </p:nvSpPr>
        <p:spPr>
          <a:xfrm>
            <a:off x="191730" y="1029807"/>
            <a:ext cx="6095999" cy="1502129"/>
          </a:xfrm>
          <a:prstGeom prst="rect">
            <a:avLst/>
          </a:prstGeom>
          <a:noFill/>
          <a:ln>
            <a:noFill/>
          </a:ln>
        </p:spPr>
        <p:txBody>
          <a:bodyPr spcFirstLastPara="1" wrap="square" lIns="0" tIns="45700" rIns="0" bIns="45700" anchor="t" anchorCtr="0">
            <a:noAutofit/>
          </a:bodyPr>
          <a:lstStyle/>
          <a:p>
            <a:pPr marL="0" marR="0" lvl="0" indent="0" algn="l" defTabSz="914400" rtl="0" eaLnBrk="1" fontAlgn="auto" latinLnBrk="0" hangingPunct="1">
              <a:lnSpc>
                <a:spcPct val="90000"/>
              </a:lnSpc>
              <a:spcBef>
                <a:spcPts val="0"/>
              </a:spcBef>
              <a:spcAft>
                <a:spcPts val="0"/>
              </a:spcAft>
              <a:buClr>
                <a:srgbClr val="4472C4"/>
              </a:buClr>
              <a:buSzPts val="2000"/>
              <a:buFont typeface="Calibri"/>
              <a:buNone/>
              <a:tabLst/>
              <a:defRPr/>
            </a:pPr>
            <a:r>
              <a:rPr kumimoji="0" lang="en-US" sz="2000" b="1" i="0" u="sng" strike="noStrike" kern="0" cap="none" spc="0" normalizeH="0" baseline="0" noProof="0" dirty="0">
                <a:ln>
                  <a:noFill/>
                </a:ln>
                <a:solidFill>
                  <a:srgbClr val="1F3864"/>
                </a:solidFill>
                <a:effectLst/>
                <a:uLnTx/>
                <a:uFillTx/>
                <a:latin typeface="Arial"/>
                <a:ea typeface="Arial"/>
                <a:cs typeface="Arial"/>
                <a:sym typeface="Arial"/>
              </a:rPr>
              <a:t>Inflation Reduction Act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40" marR="0" lvl="0" indent="-127000" algn="l" defTabSz="914400" rtl="0" eaLnBrk="1" fontAlgn="auto" latinLnBrk="0" hangingPunct="1">
              <a:lnSpc>
                <a:spcPct val="90000"/>
              </a:lnSpc>
              <a:spcBef>
                <a:spcPts val="1400"/>
              </a:spcBef>
              <a:spcAft>
                <a:spcPts val="0"/>
              </a:spcAft>
              <a:buClr>
                <a:srgbClr val="4F7BCA"/>
              </a:buClr>
              <a:buSzPts val="2000"/>
              <a:buFont typeface="Arial"/>
              <a:buChar char="•"/>
              <a:tabLst/>
              <a:defRPr/>
            </a:pPr>
            <a:r>
              <a:rPr kumimoji="0" lang="en-US" sz="2000" b="1" i="0" u="none" strike="noStrike" kern="0" cap="none" spc="0" normalizeH="0" baseline="0" noProof="0" dirty="0">
                <a:ln>
                  <a:noFill/>
                </a:ln>
                <a:solidFill>
                  <a:srgbClr val="1F3864"/>
                </a:solidFill>
                <a:effectLst/>
                <a:uLnTx/>
                <a:uFillTx/>
                <a:latin typeface="Arial"/>
                <a:ea typeface="Arial"/>
                <a:cs typeface="Arial"/>
                <a:sym typeface="Arial"/>
              </a:rPr>
              <a:t>$2.1B</a:t>
            </a:r>
            <a:r>
              <a:rPr kumimoji="0" lang="en-US" sz="2000" b="0" i="0" u="none" strike="noStrike" kern="0" cap="none" spc="0" normalizeH="0" baseline="0" noProof="0" dirty="0">
                <a:ln>
                  <a:noFill/>
                </a:ln>
                <a:solidFill>
                  <a:srgbClr val="1F3864"/>
                </a:solidFill>
                <a:effectLst/>
                <a:uLnTx/>
                <a:uFillTx/>
                <a:latin typeface="Arial"/>
                <a:ea typeface="Arial"/>
                <a:cs typeface="Arial"/>
                <a:sym typeface="Arial"/>
              </a:rPr>
              <a:t> for NFS (</a:t>
            </a:r>
            <a:r>
              <a:rPr kumimoji="0" lang="en-US" sz="2000" b="1" i="0" u="none" strike="noStrike" kern="0" cap="none" spc="0" normalizeH="0" baseline="0" noProof="0" dirty="0">
                <a:ln>
                  <a:noFill/>
                </a:ln>
                <a:solidFill>
                  <a:srgbClr val="1F3864"/>
                </a:solidFill>
                <a:effectLst/>
                <a:uLnTx/>
                <a:uFillTx/>
                <a:latin typeface="Arial"/>
                <a:ea typeface="Arial"/>
                <a:cs typeface="Arial"/>
                <a:sym typeface="Arial"/>
              </a:rPr>
              <a:t>$1.8B</a:t>
            </a:r>
            <a:r>
              <a:rPr kumimoji="0" lang="en-US" sz="2000" b="0" i="0" u="none" strike="noStrike" kern="0" cap="none" spc="0" normalizeH="0" baseline="0" noProof="0" dirty="0">
                <a:ln>
                  <a:noFill/>
                </a:ln>
                <a:solidFill>
                  <a:srgbClr val="1F3864"/>
                </a:solidFill>
                <a:effectLst/>
                <a:uLnTx/>
                <a:uFillTx/>
                <a:latin typeface="Arial"/>
                <a:ea typeface="Arial"/>
                <a:cs typeface="Arial"/>
                <a:sym typeface="Arial"/>
              </a:rPr>
              <a:t> for </a:t>
            </a:r>
            <a:r>
              <a:rPr kumimoji="0" lang="en-US" sz="2000" b="0" i="0" u="none" strike="noStrike" kern="0" cap="none" spc="0" normalizeH="0" baseline="0" noProof="0" dirty="0" err="1">
                <a:ln>
                  <a:noFill/>
                </a:ln>
                <a:solidFill>
                  <a:srgbClr val="1F3864"/>
                </a:solidFill>
                <a:effectLst/>
                <a:uLnTx/>
                <a:uFillTx/>
                <a:latin typeface="Arial"/>
                <a:ea typeface="Arial"/>
                <a:cs typeface="Arial"/>
                <a:sym typeface="Arial"/>
              </a:rPr>
              <a:t>haz</a:t>
            </a:r>
            <a:r>
              <a:rPr kumimoji="0" lang="en-US" sz="2000" b="0" i="0" u="none" strike="noStrike" kern="0" cap="none" spc="0" normalizeH="0" baseline="0" noProof="0" dirty="0">
                <a:ln>
                  <a:noFill/>
                </a:ln>
                <a:solidFill>
                  <a:srgbClr val="1F3864"/>
                </a:solidFill>
                <a:effectLst/>
                <a:uLnTx/>
                <a:uFillTx/>
                <a:latin typeface="Arial"/>
                <a:ea typeface="Arial"/>
                <a:cs typeface="Arial"/>
                <a:sym typeface="Arial"/>
              </a:rPr>
              <a:t> fuels)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40" marR="0" lvl="0" indent="-127000" algn="l" defTabSz="914400" rtl="0" eaLnBrk="1" fontAlgn="auto" latinLnBrk="0" hangingPunct="1">
              <a:lnSpc>
                <a:spcPct val="90000"/>
              </a:lnSpc>
              <a:spcBef>
                <a:spcPts val="1400"/>
              </a:spcBef>
              <a:spcAft>
                <a:spcPts val="0"/>
              </a:spcAft>
              <a:buClr>
                <a:srgbClr val="4F7BCA"/>
              </a:buClr>
              <a:buSzPts val="2000"/>
              <a:buFont typeface="Arial"/>
              <a:buChar char="•"/>
              <a:tabLst/>
              <a:defRPr/>
            </a:pPr>
            <a:r>
              <a:rPr kumimoji="0" lang="en-US" sz="2000" b="1" i="0" u="none" strike="noStrike" kern="0" cap="none" spc="0" normalizeH="0" baseline="0" noProof="0" dirty="0">
                <a:ln>
                  <a:noFill/>
                </a:ln>
                <a:solidFill>
                  <a:srgbClr val="1F3864"/>
                </a:solidFill>
                <a:effectLst/>
                <a:uLnTx/>
                <a:uFillTx/>
                <a:latin typeface="Arial"/>
                <a:ea typeface="Arial"/>
                <a:cs typeface="Arial"/>
                <a:sym typeface="Arial"/>
              </a:rPr>
              <a:t>$1.5B </a:t>
            </a:r>
            <a:r>
              <a:rPr kumimoji="0" lang="en-US" sz="2000" b="0" i="0" u="none" strike="noStrike" kern="0" cap="none" spc="0" normalizeH="0" baseline="0" noProof="0" dirty="0">
                <a:ln>
                  <a:noFill/>
                </a:ln>
                <a:solidFill>
                  <a:srgbClr val="1F3864"/>
                </a:solidFill>
                <a:effectLst/>
                <a:uLnTx/>
                <a:uFillTx/>
                <a:latin typeface="Arial"/>
                <a:ea typeface="Arial"/>
                <a:cs typeface="Arial"/>
                <a:sym typeface="Arial"/>
              </a:rPr>
              <a:t>for urban &amp; community forestry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2000"/>
              <a:buFont typeface="Arial"/>
              <a:buNone/>
              <a:tabLst/>
              <a:defRPr/>
            </a:pPr>
            <a:endParaRPr kumimoji="0" sz="2000" b="0" i="0" u="sng" strike="noStrike" kern="0" cap="none" spc="0" normalizeH="0" baseline="0" noProof="0" dirty="0">
              <a:ln>
                <a:noFill/>
              </a:ln>
              <a:solidFill>
                <a:srgbClr val="1F3864"/>
              </a:solidFill>
              <a:effectLst/>
              <a:uLnTx/>
              <a:uFillTx/>
              <a:latin typeface="Arial"/>
              <a:ea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2000"/>
              <a:buFont typeface="Arial"/>
              <a:buNone/>
              <a:tabLst/>
              <a:defRPr/>
            </a:pPr>
            <a:endParaRPr kumimoji="0" sz="2000" b="0" i="0" u="sng" strike="noStrike" kern="0" cap="none" spc="0" normalizeH="0" baseline="0" noProof="0" dirty="0">
              <a:ln>
                <a:noFill/>
              </a:ln>
              <a:solidFill>
                <a:srgbClr val="1F3864"/>
              </a:solidFill>
              <a:effectLst/>
              <a:uLnTx/>
              <a:uFillTx/>
              <a:latin typeface="Arial"/>
              <a:ea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2000"/>
              <a:buFont typeface="Calibri"/>
              <a:buNone/>
              <a:tabLst/>
              <a:defRPr/>
            </a:pPr>
            <a:endParaRPr kumimoji="0" sz="2000" b="0" i="0" u="sng" strike="noStrike" kern="0" cap="none" spc="0" normalizeH="0" baseline="0" noProof="0" dirty="0">
              <a:ln>
                <a:noFill/>
              </a:ln>
              <a:solidFill>
                <a:srgbClr val="1F3864"/>
              </a:solidFill>
              <a:effectLst/>
              <a:uLnTx/>
              <a:uFillTx/>
              <a:latin typeface="Arial"/>
              <a:ea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2000"/>
              <a:buFont typeface="Calibri"/>
              <a:buNone/>
              <a:tabLst/>
              <a:defRPr/>
            </a:pPr>
            <a:endParaRPr kumimoji="0" sz="2000" b="0" i="0" u="sng" strike="noStrike" kern="0" cap="none" spc="0" normalizeH="0" baseline="0" noProof="0" dirty="0">
              <a:ln>
                <a:noFill/>
              </a:ln>
              <a:solidFill>
                <a:srgbClr val="1F3864"/>
              </a:solidFill>
              <a:effectLst/>
              <a:uLnTx/>
              <a:uFillTx/>
              <a:latin typeface="Arial"/>
              <a:ea typeface="Arial"/>
              <a:cs typeface="Arial"/>
              <a:sym typeface="Arial"/>
            </a:endParaRPr>
          </a:p>
        </p:txBody>
      </p:sp>
      <p:sp>
        <p:nvSpPr>
          <p:cNvPr id="155" name="Google Shape;155;p7"/>
          <p:cNvSpPr txBox="1"/>
          <p:nvPr/>
        </p:nvSpPr>
        <p:spPr>
          <a:xfrm>
            <a:off x="135686" y="2849390"/>
            <a:ext cx="6095999" cy="669988"/>
          </a:xfrm>
          <a:prstGeom prst="rect">
            <a:avLst/>
          </a:prstGeom>
          <a:noFill/>
          <a:ln>
            <a:noFill/>
          </a:ln>
        </p:spPr>
        <p:txBody>
          <a:bodyPr spcFirstLastPara="1" wrap="square" lIns="0" tIns="45700" rIns="0" bIns="45700" anchor="t" anchorCtr="0">
            <a:noAutofit/>
          </a:bodyPr>
          <a:lstStyle/>
          <a:p>
            <a:pPr marL="0" marR="0" lvl="0" indent="0" algn="l" defTabSz="914400" rtl="0" eaLnBrk="1" fontAlgn="auto" latinLnBrk="0" hangingPunct="1">
              <a:lnSpc>
                <a:spcPct val="90000"/>
              </a:lnSpc>
              <a:spcBef>
                <a:spcPts val="0"/>
              </a:spcBef>
              <a:spcAft>
                <a:spcPts val="0"/>
              </a:spcAft>
              <a:buClr>
                <a:srgbClr val="4472C4"/>
              </a:buClr>
              <a:buSzPts val="4000"/>
              <a:buFont typeface="Calibri"/>
              <a:buNone/>
              <a:tabLst/>
              <a:defRPr/>
            </a:pPr>
            <a:r>
              <a:rPr kumimoji="0" lang="en-US" sz="4000" b="0" i="0" u="sng" strike="noStrike" kern="0" cap="none" spc="0" normalizeH="0" baseline="0" noProof="0" dirty="0">
                <a:ln>
                  <a:noFill/>
                </a:ln>
                <a:solidFill>
                  <a:srgbClr val="1F3864"/>
                </a:solidFill>
                <a:effectLst/>
                <a:uLnTx/>
                <a:uFillTx/>
                <a:latin typeface="Arial"/>
                <a:ea typeface="Arial"/>
                <a:cs typeface="Arial"/>
                <a:sym typeface="Arial"/>
              </a:rPr>
              <a:t>Context</a:t>
            </a:r>
            <a:endParaRPr kumimoji="0" sz="4000" b="0" i="0" u="sng" strike="noStrike" kern="0" cap="none" spc="0" normalizeH="0" baseline="0" noProof="0" dirty="0">
              <a:ln>
                <a:noFill/>
              </a:ln>
              <a:solidFill>
                <a:srgbClr val="4F7BCA"/>
              </a:solidFill>
              <a:effectLst/>
              <a:uLnTx/>
              <a:uFillTx/>
              <a:latin typeface="Arial"/>
              <a:ea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2400"/>
              <a:buFont typeface="Arial"/>
              <a:buNone/>
              <a:tabLst/>
              <a:defRPr/>
            </a:pPr>
            <a:endParaRPr kumimoji="0" sz="2400" b="0" i="0" u="none" strike="noStrike" kern="0" cap="none" spc="0" normalizeH="0" baseline="0" noProof="0" dirty="0">
              <a:ln>
                <a:noFill/>
              </a:ln>
              <a:solidFill>
                <a:srgbClr val="1F3864"/>
              </a:solidFill>
              <a:effectLst/>
              <a:uLnTx/>
              <a:uFillTx/>
              <a:latin typeface="Arial"/>
              <a:ea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2400"/>
              <a:buFont typeface="Calibri"/>
              <a:buNone/>
              <a:tabLst/>
              <a:defRPr/>
            </a:pPr>
            <a:endParaRPr kumimoji="0" sz="2400" b="0" i="0" u="none" strike="noStrike" kern="0" cap="none" spc="0" normalizeH="0" baseline="0" noProof="0" dirty="0">
              <a:ln>
                <a:noFill/>
              </a:ln>
              <a:solidFill>
                <a:srgbClr val="1F3864"/>
              </a:solidFill>
              <a:effectLst/>
              <a:uLnTx/>
              <a:uFillTx/>
              <a:latin typeface="Arial"/>
              <a:ea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2400"/>
              <a:buFont typeface="Calibri"/>
              <a:buNone/>
              <a:tabLst/>
              <a:defRPr/>
            </a:pPr>
            <a:endParaRPr kumimoji="0" sz="2400" b="0" i="0" u="none" strike="noStrike" kern="0" cap="none" spc="0" normalizeH="0" baseline="0" noProof="0" dirty="0">
              <a:ln>
                <a:noFill/>
              </a:ln>
              <a:solidFill>
                <a:srgbClr val="1F3864"/>
              </a:solidFill>
              <a:effectLst/>
              <a:uLnTx/>
              <a:uFillTx/>
              <a:latin typeface="Arial"/>
              <a:ea typeface="Arial"/>
              <a:cs typeface="Arial"/>
              <a:sym typeface="Arial"/>
            </a:endParaRPr>
          </a:p>
        </p:txBody>
      </p:sp>
      <p:sp>
        <p:nvSpPr>
          <p:cNvPr id="154" name="Google Shape;154;p7"/>
          <p:cNvSpPr txBox="1"/>
          <p:nvPr/>
        </p:nvSpPr>
        <p:spPr>
          <a:xfrm>
            <a:off x="-36208" y="3677141"/>
            <a:ext cx="6267893" cy="2246769"/>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1F3864"/>
              </a:buClr>
              <a:buSzPts val="2000"/>
              <a:buFont typeface="Arial"/>
              <a:buChar char="•"/>
              <a:tabLst/>
              <a:defRPr/>
            </a:pPr>
            <a:r>
              <a:rPr kumimoji="0" lang="en-US" sz="2000" b="1" i="0" u="none" strike="noStrike" kern="0" cap="none" spc="0" normalizeH="0" baseline="0" noProof="0" dirty="0">
                <a:ln>
                  <a:noFill/>
                </a:ln>
                <a:solidFill>
                  <a:srgbClr val="1F3864"/>
                </a:solidFill>
                <a:effectLst/>
                <a:uLnTx/>
                <a:uFillTx/>
                <a:latin typeface="Arial"/>
                <a:ea typeface="Arial"/>
                <a:cs typeface="Arial"/>
                <a:sym typeface="Arial"/>
              </a:rPr>
              <a:t>$12M</a:t>
            </a:r>
            <a:r>
              <a:rPr kumimoji="0" lang="en-US" sz="2000" b="0" i="0" u="none" strike="noStrike" kern="0" cap="none" spc="0" normalizeH="0" baseline="0" noProof="0" dirty="0">
                <a:ln>
                  <a:noFill/>
                </a:ln>
                <a:solidFill>
                  <a:srgbClr val="1F3864"/>
                </a:solidFill>
                <a:effectLst/>
                <a:uLnTx/>
                <a:uFillTx/>
                <a:latin typeface="Arial"/>
                <a:ea typeface="Arial"/>
                <a:cs typeface="Arial"/>
                <a:sym typeface="Arial"/>
              </a:rPr>
              <a:t> invested in </a:t>
            </a:r>
            <a:r>
              <a:rPr kumimoji="0" lang="en-US" sz="2000" b="0" i="0" u="none" strike="noStrike" kern="0" cap="none" spc="0" normalizeH="0" baseline="0" noProof="0" dirty="0" err="1">
                <a:ln>
                  <a:noFill/>
                </a:ln>
                <a:solidFill>
                  <a:srgbClr val="1F3864"/>
                </a:solidFill>
                <a:effectLst/>
                <a:uLnTx/>
                <a:uFillTx/>
                <a:latin typeface="Arial"/>
                <a:ea typeface="Arial"/>
                <a:cs typeface="Arial"/>
                <a:sym typeface="Arial"/>
              </a:rPr>
              <a:t>haz</a:t>
            </a:r>
            <a:r>
              <a:rPr kumimoji="0" lang="en-US" sz="2000" b="0" i="0" u="none" strike="noStrike" kern="0" cap="none" spc="0" normalizeH="0" baseline="0" noProof="0" dirty="0">
                <a:ln>
                  <a:noFill/>
                </a:ln>
                <a:solidFill>
                  <a:srgbClr val="1F3864"/>
                </a:solidFill>
                <a:effectLst/>
                <a:uLnTx/>
                <a:uFillTx/>
                <a:latin typeface="Arial"/>
                <a:ea typeface="Arial"/>
                <a:cs typeface="Arial"/>
                <a:sym typeface="Arial"/>
              </a:rPr>
              <a:t> fuels on NFS Lands – 2014 Comprehensive plan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42950" marR="0" lvl="1" indent="-285750" algn="l" defTabSz="914400" rtl="0" eaLnBrk="1" fontAlgn="auto" latinLnBrk="0" hangingPunct="1">
              <a:lnSpc>
                <a:spcPct val="100000"/>
              </a:lnSpc>
              <a:spcBef>
                <a:spcPts val="0"/>
              </a:spcBef>
              <a:spcAft>
                <a:spcPts val="0"/>
              </a:spcAft>
              <a:buClr>
                <a:srgbClr val="1F3864"/>
              </a:buClr>
              <a:buSzPts val="2000"/>
              <a:buFont typeface="Arial"/>
              <a:buChar char="•"/>
              <a:tabLst/>
              <a:defRPr/>
            </a:pPr>
            <a:r>
              <a:rPr kumimoji="0" lang="en-US" sz="2000" b="1" i="0" u="none" strike="noStrike" kern="0" cap="none" spc="0" normalizeH="0" baseline="0" noProof="0" dirty="0">
                <a:ln>
                  <a:noFill/>
                </a:ln>
                <a:solidFill>
                  <a:srgbClr val="1F3864"/>
                </a:solidFill>
                <a:effectLst/>
                <a:uLnTx/>
                <a:uFillTx/>
                <a:latin typeface="Arial"/>
                <a:ea typeface="Arial"/>
                <a:cs typeface="Arial"/>
                <a:sym typeface="Arial"/>
              </a:rPr>
              <a:t>$11.8M</a:t>
            </a:r>
            <a:r>
              <a:rPr kumimoji="0" lang="en-US" sz="2000" b="0" i="0" u="none" strike="noStrike" kern="0" cap="none" spc="0" normalizeH="0" baseline="0" noProof="0" dirty="0">
                <a:ln>
                  <a:noFill/>
                </a:ln>
                <a:solidFill>
                  <a:srgbClr val="1F3864"/>
                </a:solidFill>
                <a:effectLst/>
                <a:uLnTx/>
                <a:uFillTx/>
                <a:latin typeface="Arial"/>
                <a:ea typeface="Arial"/>
                <a:cs typeface="Arial"/>
                <a:sym typeface="Arial"/>
              </a:rPr>
              <a:t> year one/five of Community Wildfire Defense Grant funds in NM (non-federal lands)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42950" marR="0" lvl="1" indent="-285750" algn="l" defTabSz="914400" rtl="0" eaLnBrk="1" fontAlgn="auto" latinLnBrk="0" hangingPunct="1">
              <a:lnSpc>
                <a:spcPct val="100000"/>
              </a:lnSpc>
              <a:spcBef>
                <a:spcPts val="0"/>
              </a:spcBef>
              <a:spcAft>
                <a:spcPts val="0"/>
              </a:spcAft>
              <a:buClr>
                <a:srgbClr val="1F3864"/>
              </a:buClr>
              <a:buSzPts val="2000"/>
              <a:buFont typeface="Arial"/>
              <a:buChar char="•"/>
              <a:tabLst/>
              <a:defRPr/>
            </a:pPr>
            <a:r>
              <a:rPr kumimoji="0" lang="en-US" sz="2000" b="1" i="0" u="none" strike="noStrike" kern="0" cap="none" spc="0" normalizeH="0" baseline="0" noProof="0" dirty="0">
                <a:ln>
                  <a:noFill/>
                </a:ln>
                <a:solidFill>
                  <a:srgbClr val="1F3864"/>
                </a:solidFill>
                <a:effectLst/>
                <a:uLnTx/>
                <a:uFillTx/>
                <a:latin typeface="Arial"/>
                <a:ea typeface="Arial"/>
                <a:cs typeface="Arial"/>
                <a:sym typeface="Arial"/>
              </a:rPr>
              <a:t>$11.3M </a:t>
            </a:r>
            <a:r>
              <a:rPr kumimoji="0" lang="en-US" sz="2000" b="0" i="0" u="none" strike="noStrike" kern="0" cap="none" spc="0" normalizeH="0" baseline="0" noProof="0" dirty="0">
                <a:ln>
                  <a:noFill/>
                </a:ln>
                <a:solidFill>
                  <a:srgbClr val="1F3864"/>
                </a:solidFill>
                <a:effectLst/>
                <a:uLnTx/>
                <a:uFillTx/>
                <a:latin typeface="Arial"/>
                <a:ea typeface="Arial"/>
                <a:cs typeface="Arial"/>
                <a:sym typeface="Arial"/>
              </a:rPr>
              <a:t>FY22-24 investments in Enchanted Circle Priority Landscape Alone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42950" marR="0" lvl="1" indent="-158750" algn="l" defTabSz="914400" rtl="0" eaLnBrk="1" fontAlgn="auto" latinLnBrk="0" hangingPunct="1">
              <a:lnSpc>
                <a:spcPct val="100000"/>
              </a:lnSpc>
              <a:spcBef>
                <a:spcPts val="0"/>
              </a:spcBef>
              <a:spcAft>
                <a:spcPts val="0"/>
              </a:spcAft>
              <a:buClr>
                <a:srgbClr val="1F3864"/>
              </a:buClr>
              <a:buSzPts val="2000"/>
              <a:buFont typeface="Arial"/>
              <a:buNone/>
              <a:tabLst/>
              <a:defRPr/>
            </a:pPr>
            <a:endParaRPr kumimoji="0" sz="2000" b="0" i="0" u="none" strike="noStrike" kern="0" cap="none" spc="0" normalizeH="0" baseline="0" noProof="0" dirty="0">
              <a:ln>
                <a:noFill/>
              </a:ln>
              <a:solidFill>
                <a:srgbClr val="1F3864"/>
              </a:solidFill>
              <a:effectLst/>
              <a:uLnTx/>
              <a:uFillTx/>
              <a:latin typeface="Arial"/>
              <a:ea typeface="Arial"/>
              <a:cs typeface="Arial"/>
              <a:sym typeface="Arial"/>
            </a:endParaRPr>
          </a:p>
        </p:txBody>
      </p:sp>
      <p:sp>
        <p:nvSpPr>
          <p:cNvPr id="148" name="Google Shape;148;p7"/>
          <p:cNvSpPr txBox="1"/>
          <p:nvPr/>
        </p:nvSpPr>
        <p:spPr>
          <a:xfrm>
            <a:off x="6567947" y="203036"/>
            <a:ext cx="5329575" cy="2646353"/>
          </a:xfrm>
          <a:prstGeom prst="rect">
            <a:avLst/>
          </a:prstGeom>
          <a:noFill/>
          <a:ln>
            <a:noFill/>
          </a:ln>
        </p:spPr>
        <p:txBody>
          <a:bodyPr spcFirstLastPara="1" wrap="square" lIns="0" tIns="45700" rIns="0" bIns="45700" anchor="t" anchorCtr="0">
            <a:normAutofit/>
          </a:bodyPr>
          <a:lstStyle/>
          <a:p>
            <a:pPr marL="0" marR="0" lvl="0" indent="0" algn="l" defTabSz="914400" rtl="0" eaLnBrk="1" fontAlgn="auto" latinLnBrk="0" hangingPunct="1">
              <a:lnSpc>
                <a:spcPct val="90000"/>
              </a:lnSpc>
              <a:spcBef>
                <a:spcPts val="0"/>
              </a:spcBef>
              <a:spcAft>
                <a:spcPts val="0"/>
              </a:spcAft>
              <a:buClr>
                <a:srgbClr val="4472C4"/>
              </a:buClr>
              <a:buSzPts val="2000"/>
              <a:buFont typeface="Calibri"/>
              <a:buNone/>
              <a:tabLst/>
              <a:defRPr/>
            </a:pPr>
            <a:r>
              <a:rPr kumimoji="0" lang="en-US" sz="2000" b="1" i="0" u="sng" strike="noStrike" kern="0" cap="none" spc="0" normalizeH="0" baseline="0" noProof="0" dirty="0">
                <a:ln>
                  <a:noFill/>
                </a:ln>
                <a:solidFill>
                  <a:srgbClr val="1F3864"/>
                </a:solidFill>
                <a:effectLst/>
                <a:uLnTx/>
                <a:uFillTx/>
                <a:latin typeface="Arial"/>
                <a:ea typeface="Arial"/>
                <a:cs typeface="Arial"/>
                <a:sym typeface="Arial"/>
              </a:rPr>
              <a:t>Infrastructure Investment and Jobs Act (IIJA/BIL)</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40" marR="0" lvl="0" indent="-127000" algn="l" defTabSz="914400" rtl="0" eaLnBrk="1" fontAlgn="auto" latinLnBrk="0" hangingPunct="1">
              <a:lnSpc>
                <a:spcPct val="90000"/>
              </a:lnSpc>
              <a:spcBef>
                <a:spcPts val="1400"/>
              </a:spcBef>
              <a:spcAft>
                <a:spcPts val="0"/>
              </a:spcAft>
              <a:buClr>
                <a:srgbClr val="4F7BCA"/>
              </a:buClr>
              <a:buSzPts val="2000"/>
              <a:buFont typeface="Arial"/>
              <a:buChar char="•"/>
              <a:tabLst/>
              <a:defRPr/>
            </a:pPr>
            <a:r>
              <a:rPr kumimoji="0" lang="en-US" sz="2000" b="1" i="0" u="none" strike="noStrike" kern="0" cap="none" spc="0" normalizeH="0" baseline="0" noProof="0" dirty="0">
                <a:ln>
                  <a:noFill/>
                </a:ln>
                <a:solidFill>
                  <a:srgbClr val="1F3864"/>
                </a:solidFill>
                <a:effectLst/>
                <a:uLnTx/>
                <a:uFillTx/>
                <a:latin typeface="Arial"/>
                <a:ea typeface="Arial"/>
                <a:cs typeface="Arial"/>
                <a:sym typeface="Arial"/>
              </a:rPr>
              <a:t>$3.5B </a:t>
            </a:r>
            <a:r>
              <a:rPr kumimoji="0" lang="en-US" sz="2000" b="0" i="0" u="none" strike="noStrike" kern="0" cap="none" spc="0" normalizeH="0" baseline="0" noProof="0" dirty="0">
                <a:ln>
                  <a:noFill/>
                </a:ln>
                <a:solidFill>
                  <a:srgbClr val="1F3864"/>
                </a:solidFill>
                <a:effectLst/>
                <a:uLnTx/>
                <a:uFillTx/>
                <a:latin typeface="Arial"/>
                <a:ea typeface="Arial"/>
                <a:cs typeface="Arial"/>
                <a:sym typeface="Arial"/>
              </a:rPr>
              <a:t>for wildfire risk reduction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40" marR="0" lvl="0" indent="-127000" algn="l" defTabSz="914400" rtl="0" eaLnBrk="1" fontAlgn="auto" latinLnBrk="0" hangingPunct="1">
              <a:lnSpc>
                <a:spcPct val="90000"/>
              </a:lnSpc>
              <a:spcBef>
                <a:spcPts val="1400"/>
              </a:spcBef>
              <a:spcAft>
                <a:spcPts val="0"/>
              </a:spcAft>
              <a:buClr>
                <a:srgbClr val="4F7BCA"/>
              </a:buClr>
              <a:buSzPts val="2000"/>
              <a:buFont typeface="Arial"/>
              <a:buChar char="•"/>
              <a:tabLst/>
              <a:defRPr/>
            </a:pPr>
            <a:r>
              <a:rPr kumimoji="0" lang="en-US" sz="2000" b="1" i="0" u="none" strike="noStrike" kern="0" cap="none" spc="0" normalizeH="0" baseline="0" noProof="0" dirty="0">
                <a:ln>
                  <a:noFill/>
                </a:ln>
                <a:solidFill>
                  <a:srgbClr val="1F3864"/>
                </a:solidFill>
                <a:effectLst/>
                <a:uLnTx/>
                <a:uFillTx/>
                <a:latin typeface="Arial"/>
                <a:ea typeface="Arial"/>
                <a:cs typeface="Arial"/>
                <a:sym typeface="Arial"/>
              </a:rPr>
              <a:t>$2B </a:t>
            </a:r>
            <a:r>
              <a:rPr kumimoji="0" lang="en-US" sz="2000" b="0" i="0" u="none" strike="noStrike" kern="0" cap="none" spc="0" normalizeH="0" baseline="0" noProof="0" dirty="0">
                <a:ln>
                  <a:noFill/>
                </a:ln>
                <a:solidFill>
                  <a:srgbClr val="1F3864"/>
                </a:solidFill>
                <a:effectLst/>
                <a:uLnTx/>
                <a:uFillTx/>
                <a:latin typeface="Arial"/>
                <a:ea typeface="Arial"/>
                <a:cs typeface="Arial"/>
                <a:sym typeface="Arial"/>
              </a:rPr>
              <a:t>for ecosystem restoration (fish passage, invasive species, mined lands, revegetation, </a:t>
            </a:r>
            <a:r>
              <a:rPr kumimoji="0" lang="en-US" sz="2000" b="0" i="0" u="none" strike="noStrike" kern="0" cap="none" spc="0" normalizeH="0" baseline="0" noProof="0" dirty="0" err="1">
                <a:ln>
                  <a:noFill/>
                </a:ln>
                <a:solidFill>
                  <a:srgbClr val="1F3864"/>
                </a:solidFill>
                <a:effectLst/>
                <a:uLnTx/>
                <a:uFillTx/>
                <a:latin typeface="Arial"/>
                <a:ea typeface="Arial"/>
                <a:cs typeface="Arial"/>
                <a:sym typeface="Arial"/>
              </a:rPr>
              <a:t>etc</a:t>
            </a:r>
            <a:r>
              <a:rPr kumimoji="0" lang="en-US" sz="2000" b="0" i="0" u="none" strike="noStrike" kern="0" cap="none" spc="0" normalizeH="0" baseline="0" noProof="0" dirty="0">
                <a:ln>
                  <a:noFill/>
                </a:ln>
                <a:solidFill>
                  <a:srgbClr val="1F3864"/>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2000"/>
              <a:buFont typeface="Arial"/>
              <a:buNone/>
              <a:tabLst/>
              <a:defRPr/>
            </a:pPr>
            <a:endParaRPr kumimoji="0" sz="2000" b="0" i="0" u="none" strike="noStrike" kern="0" cap="none" spc="0" normalizeH="0" baseline="0" noProof="0" dirty="0">
              <a:ln>
                <a:noFill/>
              </a:ln>
              <a:solidFill>
                <a:srgbClr val="1F3864"/>
              </a:solidFill>
              <a:effectLst/>
              <a:highlight>
                <a:srgbClr val="FFFF00"/>
              </a:highlight>
              <a:uLnTx/>
              <a:uFillTx/>
              <a:latin typeface="Arial"/>
              <a:ea typeface="Arial"/>
              <a:cs typeface="Arial"/>
              <a:sym typeface="Arial"/>
            </a:endParaRPr>
          </a:p>
          <a:p>
            <a:pPr marL="0" marR="0" lvl="0" indent="0" algn="l" defTabSz="914400" rtl="0" eaLnBrk="1" fontAlgn="auto" latinLnBrk="0" hangingPunct="1">
              <a:lnSpc>
                <a:spcPct val="90000"/>
              </a:lnSpc>
              <a:spcBef>
                <a:spcPts val="1400"/>
              </a:spcBef>
              <a:spcAft>
                <a:spcPts val="0"/>
              </a:spcAft>
              <a:buClr>
                <a:srgbClr val="4472C4"/>
              </a:buClr>
              <a:buSzPts val="2000"/>
              <a:buFont typeface="Calibri"/>
              <a:buNone/>
              <a:tabLst/>
              <a:defRPr/>
            </a:pPr>
            <a:endParaRPr kumimoji="0" sz="2000" b="0" i="0" u="none" strike="noStrike" kern="0" cap="none" spc="0" normalizeH="0" baseline="0" noProof="0" dirty="0">
              <a:ln>
                <a:noFill/>
              </a:ln>
              <a:solidFill>
                <a:srgbClr val="1F3864"/>
              </a:solidFill>
              <a:effectLst/>
              <a:highlight>
                <a:srgbClr val="FFFF00"/>
              </a:highlight>
              <a:uLnTx/>
              <a:uFillTx/>
              <a:latin typeface="Arial"/>
              <a:ea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2000"/>
              <a:buFont typeface="Calibri"/>
              <a:buNone/>
              <a:tabLst/>
              <a:defRPr/>
            </a:pPr>
            <a:endParaRPr kumimoji="0" sz="2000" b="0" i="0" u="none" strike="noStrike" kern="0" cap="none" spc="0" normalizeH="0" baseline="0" noProof="0" dirty="0">
              <a:ln>
                <a:noFill/>
              </a:ln>
              <a:solidFill>
                <a:srgbClr val="1F3864"/>
              </a:solidFill>
              <a:effectLst/>
              <a:highlight>
                <a:srgbClr val="FFFF00"/>
              </a:highlight>
              <a:uLnTx/>
              <a:uFillTx/>
              <a:latin typeface="Arial"/>
              <a:ea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2000"/>
              <a:buFont typeface="Calibri"/>
              <a:buNone/>
              <a:tabLst/>
              <a:defRPr/>
            </a:pPr>
            <a:endParaRPr kumimoji="0" sz="2000" b="0" i="0" u="none" strike="noStrike" kern="0" cap="none" spc="0" normalizeH="0" baseline="0" noProof="0" dirty="0">
              <a:ln>
                <a:noFill/>
              </a:ln>
              <a:solidFill>
                <a:srgbClr val="1F3864"/>
              </a:solidFill>
              <a:effectLst/>
              <a:highlight>
                <a:srgbClr val="FFFF00"/>
              </a:highlight>
              <a:uLnTx/>
              <a:uFillTx/>
              <a:latin typeface="Arial"/>
              <a:ea typeface="Arial"/>
              <a:cs typeface="Arial"/>
              <a:sym typeface="Arial"/>
            </a:endParaRPr>
          </a:p>
        </p:txBody>
      </p:sp>
      <p:sp>
        <p:nvSpPr>
          <p:cNvPr id="150" name="Google Shape;150;p7"/>
          <p:cNvSpPr txBox="1"/>
          <p:nvPr/>
        </p:nvSpPr>
        <p:spPr>
          <a:xfrm>
            <a:off x="6567948" y="3008552"/>
            <a:ext cx="5329575" cy="1908932"/>
          </a:xfrm>
          <a:prstGeom prst="rect">
            <a:avLst/>
          </a:prstGeom>
          <a:noFill/>
          <a:ln>
            <a:noFill/>
          </a:ln>
        </p:spPr>
        <p:txBody>
          <a:bodyPr spcFirstLastPara="1" wrap="square" lIns="0" tIns="45700" rIns="0" bIns="45700" anchor="t" anchorCtr="0">
            <a:normAutofit/>
          </a:bodyPr>
          <a:lstStyle/>
          <a:p>
            <a:pPr marL="0" marR="0" lvl="0" indent="0" algn="l" defTabSz="914400" rtl="0" eaLnBrk="1" fontAlgn="auto" latinLnBrk="0" hangingPunct="1">
              <a:lnSpc>
                <a:spcPct val="90000"/>
              </a:lnSpc>
              <a:spcBef>
                <a:spcPts val="0"/>
              </a:spcBef>
              <a:spcAft>
                <a:spcPts val="0"/>
              </a:spcAft>
              <a:buClr>
                <a:srgbClr val="4472C4"/>
              </a:buClr>
              <a:buSzPts val="2000"/>
              <a:buFont typeface="Calibri"/>
              <a:buNone/>
              <a:tabLst/>
              <a:defRPr/>
            </a:pPr>
            <a:r>
              <a:rPr kumimoji="0" lang="en-US" sz="2000" b="1" i="0" u="sng" strike="noStrike" kern="0" cap="none" spc="0" normalizeH="0" baseline="0" noProof="0">
                <a:ln>
                  <a:noFill/>
                </a:ln>
                <a:solidFill>
                  <a:srgbClr val="1F3864"/>
                </a:solidFill>
                <a:effectLst/>
                <a:uLnTx/>
                <a:uFillTx/>
                <a:latin typeface="Arial"/>
                <a:ea typeface="Arial"/>
                <a:cs typeface="Arial"/>
                <a:sym typeface="Arial"/>
              </a:rPr>
              <a:t>Forest and Watershed Restoration Act (FAWRA)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91440" marR="0" lvl="0" indent="-127000" algn="l" defTabSz="914400" rtl="0" eaLnBrk="1" fontAlgn="auto" latinLnBrk="0" hangingPunct="1">
              <a:lnSpc>
                <a:spcPct val="90000"/>
              </a:lnSpc>
              <a:spcBef>
                <a:spcPts val="1400"/>
              </a:spcBef>
              <a:spcAft>
                <a:spcPts val="0"/>
              </a:spcAft>
              <a:buClr>
                <a:srgbClr val="4F7BCA"/>
              </a:buClr>
              <a:buSzPts val="2000"/>
              <a:buFont typeface="Arial"/>
              <a:buChar char="•"/>
              <a:tabLst/>
              <a:defRPr/>
            </a:pPr>
            <a:r>
              <a:rPr kumimoji="0" lang="en-US" sz="2000" b="1" i="0" u="none" strike="noStrike" kern="0" cap="none" spc="0" normalizeH="0" baseline="0" noProof="0">
                <a:ln>
                  <a:noFill/>
                </a:ln>
                <a:solidFill>
                  <a:srgbClr val="1F3864"/>
                </a:solidFill>
                <a:effectLst/>
                <a:uLnTx/>
                <a:uFillTx/>
                <a:latin typeface="Arial"/>
                <a:ea typeface="Arial"/>
                <a:cs typeface="Arial"/>
                <a:sym typeface="Arial"/>
              </a:rPr>
              <a:t>$2M </a:t>
            </a:r>
            <a:r>
              <a:rPr kumimoji="0" lang="en-US" sz="2000" b="0" i="0" u="none" strike="noStrike" kern="0" cap="none" spc="0" normalizeH="0" baseline="0" noProof="0">
                <a:ln>
                  <a:noFill/>
                </a:ln>
                <a:solidFill>
                  <a:srgbClr val="1F3864"/>
                </a:solidFill>
                <a:effectLst/>
                <a:uLnTx/>
                <a:uFillTx/>
                <a:latin typeface="Arial"/>
                <a:ea typeface="Arial"/>
                <a:cs typeface="Arial"/>
                <a:sym typeface="Arial"/>
              </a:rPr>
              <a:t>in 2019</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91440" marR="0" lvl="0" indent="-127000" algn="l" defTabSz="914400" rtl="0" eaLnBrk="1" fontAlgn="auto" latinLnBrk="0" hangingPunct="1">
              <a:lnSpc>
                <a:spcPct val="90000"/>
              </a:lnSpc>
              <a:spcBef>
                <a:spcPts val="1400"/>
              </a:spcBef>
              <a:spcAft>
                <a:spcPts val="0"/>
              </a:spcAft>
              <a:buClr>
                <a:srgbClr val="4F7BCA"/>
              </a:buClr>
              <a:buSzPts val="2000"/>
              <a:buFont typeface="Arial"/>
              <a:buChar char="•"/>
              <a:tabLst/>
              <a:defRPr/>
            </a:pPr>
            <a:r>
              <a:rPr kumimoji="0" lang="en-US" sz="2000" b="1" i="0" u="none" strike="noStrike" kern="0" cap="none" spc="0" normalizeH="0" baseline="0" noProof="0">
                <a:ln>
                  <a:noFill/>
                </a:ln>
                <a:solidFill>
                  <a:srgbClr val="1F3864"/>
                </a:solidFill>
                <a:effectLst/>
                <a:uLnTx/>
                <a:uFillTx/>
                <a:latin typeface="Arial"/>
                <a:ea typeface="Arial"/>
                <a:cs typeface="Arial"/>
                <a:sym typeface="Arial"/>
              </a:rPr>
              <a:t>$3.2M </a:t>
            </a:r>
            <a:r>
              <a:rPr kumimoji="0" lang="en-US" sz="2000" b="0" i="0" u="none" strike="noStrike" kern="0" cap="none" spc="0" normalizeH="0" baseline="0" noProof="0">
                <a:ln>
                  <a:noFill/>
                </a:ln>
                <a:solidFill>
                  <a:srgbClr val="1F3864"/>
                </a:solidFill>
                <a:effectLst/>
                <a:uLnTx/>
                <a:uFillTx/>
                <a:latin typeface="Arial"/>
                <a:ea typeface="Arial"/>
                <a:cs typeface="Arial"/>
                <a:sym typeface="Arial"/>
              </a:rPr>
              <a:t>in FY25</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1400"/>
              </a:spcBef>
              <a:spcAft>
                <a:spcPts val="0"/>
              </a:spcAft>
              <a:buClr>
                <a:srgbClr val="1F3864"/>
              </a:buClr>
              <a:buSzPts val="2000"/>
              <a:buFont typeface="Calibri"/>
              <a:buNone/>
              <a:tabLst/>
              <a:defRPr/>
            </a:pPr>
            <a:endParaRPr kumimoji="0" sz="2000" b="1" i="0" u="none" strike="noStrike" kern="0" cap="none" spc="0" normalizeH="0" baseline="0" noProof="0">
              <a:ln>
                <a:noFill/>
              </a:ln>
              <a:solidFill>
                <a:srgbClr val="1F3864"/>
              </a:solidFill>
              <a:effectLst/>
              <a:uLnTx/>
              <a:uFillTx/>
              <a:latin typeface="Arial"/>
              <a:ea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1F3864"/>
              </a:buClr>
              <a:buSzPts val="2000"/>
              <a:buFont typeface="Arial"/>
              <a:buNone/>
              <a:tabLst/>
              <a:defRPr/>
            </a:pPr>
            <a:endParaRPr kumimoji="0" sz="2000" b="0" i="0" u="none" strike="noStrike" kern="0" cap="none" spc="0" normalizeH="0" baseline="0" noProof="0">
              <a:ln>
                <a:noFill/>
              </a:ln>
              <a:solidFill>
                <a:srgbClr val="1F3864"/>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1400"/>
              </a:spcBef>
              <a:spcAft>
                <a:spcPts val="0"/>
              </a:spcAft>
              <a:buClr>
                <a:srgbClr val="4472C4"/>
              </a:buClr>
              <a:buSzPts val="2000"/>
              <a:buFont typeface="Calibri"/>
              <a:buNone/>
              <a:tabLst/>
              <a:defRPr/>
            </a:pPr>
            <a:endParaRPr kumimoji="0" sz="2000" b="0" i="0" u="none" strike="noStrike" kern="0" cap="none" spc="0" normalizeH="0" baseline="0" noProof="0">
              <a:ln>
                <a:noFill/>
              </a:ln>
              <a:solidFill>
                <a:srgbClr val="1F3864"/>
              </a:solidFill>
              <a:effectLst/>
              <a:highlight>
                <a:srgbClr val="FFFF00"/>
              </a:highlight>
              <a:uLnTx/>
              <a:uFillTx/>
              <a:latin typeface="Arial"/>
              <a:ea typeface="Arial"/>
              <a:cs typeface="Arial"/>
              <a:sym typeface="Arial"/>
            </a:endParaRPr>
          </a:p>
          <a:p>
            <a:pPr marL="0" marR="0" lvl="0" indent="0" algn="l" defTabSz="914400" rtl="0" eaLnBrk="1" fontAlgn="auto" latinLnBrk="0" hangingPunct="1">
              <a:lnSpc>
                <a:spcPct val="90000"/>
              </a:lnSpc>
              <a:spcBef>
                <a:spcPts val="1400"/>
              </a:spcBef>
              <a:spcAft>
                <a:spcPts val="0"/>
              </a:spcAft>
              <a:buClr>
                <a:srgbClr val="4472C4"/>
              </a:buClr>
              <a:buSzPts val="2000"/>
              <a:buFont typeface="Calibri"/>
              <a:buNone/>
              <a:tabLst/>
              <a:defRPr/>
            </a:pPr>
            <a:endParaRPr kumimoji="0" sz="2000" b="0" i="0" u="none" strike="noStrike" kern="0" cap="none" spc="0" normalizeH="0" baseline="0" noProof="0">
              <a:ln>
                <a:noFill/>
              </a:ln>
              <a:solidFill>
                <a:srgbClr val="1F3864"/>
              </a:solidFill>
              <a:effectLst/>
              <a:highlight>
                <a:srgbClr val="FFFF00"/>
              </a:highlight>
              <a:uLnTx/>
              <a:uFillTx/>
              <a:latin typeface="Arial"/>
              <a:ea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2000"/>
              <a:buFont typeface="Calibri"/>
              <a:buNone/>
              <a:tabLst/>
              <a:defRPr/>
            </a:pPr>
            <a:endParaRPr kumimoji="0" sz="2000" b="0" i="0" u="none" strike="noStrike" kern="0" cap="none" spc="0" normalizeH="0" baseline="0" noProof="0">
              <a:ln>
                <a:noFill/>
              </a:ln>
              <a:solidFill>
                <a:srgbClr val="1F3864"/>
              </a:solidFill>
              <a:effectLst/>
              <a:highlight>
                <a:srgbClr val="FFFF00"/>
              </a:highlight>
              <a:uLnTx/>
              <a:uFillTx/>
              <a:latin typeface="Arial"/>
              <a:ea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2000"/>
              <a:buFont typeface="Calibri"/>
              <a:buNone/>
              <a:tabLst/>
              <a:defRPr/>
            </a:pPr>
            <a:endParaRPr kumimoji="0" sz="2000" b="0" i="0" u="none" strike="noStrike" kern="0" cap="none" spc="0" normalizeH="0" baseline="0" noProof="0">
              <a:ln>
                <a:noFill/>
              </a:ln>
              <a:solidFill>
                <a:srgbClr val="1F3864"/>
              </a:solidFill>
              <a:effectLst/>
              <a:highlight>
                <a:srgbClr val="FFFF00"/>
              </a:highlight>
              <a:uLnTx/>
              <a:uFillTx/>
              <a:latin typeface="Arial"/>
              <a:ea typeface="Arial"/>
              <a:cs typeface="Arial"/>
              <a:sym typeface="Arial"/>
            </a:endParaRPr>
          </a:p>
        </p:txBody>
      </p:sp>
      <p:sp>
        <p:nvSpPr>
          <p:cNvPr id="151" name="Google Shape;151;p7"/>
          <p:cNvSpPr txBox="1"/>
          <p:nvPr/>
        </p:nvSpPr>
        <p:spPr>
          <a:xfrm>
            <a:off x="6567948" y="5157269"/>
            <a:ext cx="5329575" cy="950536"/>
          </a:xfrm>
          <a:prstGeom prst="rect">
            <a:avLst/>
          </a:prstGeom>
          <a:noFill/>
          <a:ln>
            <a:noFill/>
          </a:ln>
        </p:spPr>
        <p:txBody>
          <a:bodyPr spcFirstLastPara="1" wrap="square" lIns="0" tIns="45700" rIns="0" bIns="45700" anchor="t" anchorCtr="0">
            <a:normAutofit/>
          </a:bodyPr>
          <a:lstStyle/>
          <a:p>
            <a:pPr marL="0" marR="0" lvl="0" indent="0" algn="l" defTabSz="914400" rtl="0" eaLnBrk="1" fontAlgn="auto" latinLnBrk="0" hangingPunct="1">
              <a:lnSpc>
                <a:spcPct val="90000"/>
              </a:lnSpc>
              <a:spcBef>
                <a:spcPts val="0"/>
              </a:spcBef>
              <a:spcAft>
                <a:spcPts val="0"/>
              </a:spcAft>
              <a:buClr>
                <a:srgbClr val="4472C4"/>
              </a:buClr>
              <a:buSzPts val="2000"/>
              <a:buFont typeface="Calibri"/>
              <a:buNone/>
              <a:tabLst/>
              <a:defRPr/>
            </a:pPr>
            <a:r>
              <a:rPr kumimoji="0" lang="en-US" sz="2000" b="1" i="0" u="sng" strike="noStrike" kern="0" cap="none" spc="0" normalizeH="0" baseline="0" noProof="0" dirty="0">
                <a:ln>
                  <a:noFill/>
                </a:ln>
                <a:solidFill>
                  <a:srgbClr val="1F3864"/>
                </a:solidFill>
                <a:effectLst/>
                <a:uLnTx/>
                <a:uFillTx/>
                <a:latin typeface="Arial"/>
                <a:ea typeface="Arial"/>
                <a:cs typeface="Arial"/>
                <a:sym typeface="Arial"/>
              </a:rPr>
              <a:t>Land of Enchantment Legacy Fund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40" marR="0" lvl="0" indent="-127000" algn="l" defTabSz="914400" rtl="0" eaLnBrk="1" fontAlgn="auto" latinLnBrk="0" hangingPunct="1">
              <a:lnSpc>
                <a:spcPct val="90000"/>
              </a:lnSpc>
              <a:spcBef>
                <a:spcPts val="1400"/>
              </a:spcBef>
              <a:spcAft>
                <a:spcPts val="0"/>
              </a:spcAft>
              <a:buClr>
                <a:srgbClr val="4F7BCA"/>
              </a:buClr>
              <a:buSzPts val="2000"/>
              <a:buFont typeface="Arial"/>
              <a:buChar char="•"/>
              <a:tabLst/>
              <a:defRPr/>
            </a:pPr>
            <a:r>
              <a:rPr kumimoji="0" lang="en-US" sz="2000" b="1" i="0" u="none" strike="noStrike" kern="0" cap="none" spc="0" normalizeH="0" baseline="0" noProof="0" dirty="0">
                <a:ln>
                  <a:noFill/>
                </a:ln>
                <a:solidFill>
                  <a:srgbClr val="1F3864"/>
                </a:solidFill>
                <a:effectLst/>
                <a:uLnTx/>
                <a:uFillTx/>
                <a:latin typeface="Arial"/>
                <a:ea typeface="Arial"/>
                <a:cs typeface="Arial"/>
                <a:sym typeface="Arial"/>
              </a:rPr>
              <a:t>$50M </a:t>
            </a:r>
            <a:r>
              <a:rPr kumimoji="0" lang="en-US" sz="2000" b="0" i="0" u="none" strike="noStrike" kern="0" cap="none" spc="0" normalizeH="0" baseline="0" noProof="0" dirty="0">
                <a:ln>
                  <a:noFill/>
                </a:ln>
                <a:solidFill>
                  <a:srgbClr val="1F3864"/>
                </a:solidFill>
                <a:effectLst/>
                <a:uLnTx/>
                <a:uFillTx/>
                <a:latin typeface="Arial"/>
                <a:ea typeface="Arial"/>
                <a:cs typeface="Arial"/>
                <a:sym typeface="Arial"/>
              </a:rPr>
              <a:t>initial investment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1400"/>
              </a:spcBef>
              <a:spcAft>
                <a:spcPts val="0"/>
              </a:spcAft>
              <a:buClr>
                <a:srgbClr val="1F3864"/>
              </a:buClr>
              <a:buSzPts val="2000"/>
              <a:buFont typeface="Calibri"/>
              <a:buNone/>
              <a:tabLst/>
              <a:defRPr/>
            </a:pPr>
            <a:endParaRPr kumimoji="0" sz="2000" b="0" i="0" u="none" strike="noStrike" kern="0" cap="none" spc="0" normalizeH="0" baseline="0" noProof="0" dirty="0">
              <a:ln>
                <a:noFill/>
              </a:ln>
              <a:solidFill>
                <a:srgbClr val="1F3864"/>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1400"/>
              </a:spcBef>
              <a:spcAft>
                <a:spcPts val="0"/>
              </a:spcAft>
              <a:buClr>
                <a:srgbClr val="4472C4"/>
              </a:buClr>
              <a:buSzPts val="2000"/>
              <a:buFont typeface="Calibri"/>
              <a:buNone/>
              <a:tabLst/>
              <a:defRPr/>
            </a:pPr>
            <a:endParaRPr kumimoji="0" sz="2000" b="0" i="0" u="none" strike="noStrike" kern="0" cap="none" spc="0" normalizeH="0" baseline="0" noProof="0" dirty="0">
              <a:ln>
                <a:noFill/>
              </a:ln>
              <a:solidFill>
                <a:srgbClr val="1F3864"/>
              </a:solidFill>
              <a:effectLst/>
              <a:highlight>
                <a:srgbClr val="FFFF00"/>
              </a:highlight>
              <a:uLnTx/>
              <a:uFillTx/>
              <a:latin typeface="Arial"/>
              <a:ea typeface="Arial"/>
              <a:cs typeface="Arial"/>
              <a:sym typeface="Arial"/>
            </a:endParaRPr>
          </a:p>
          <a:p>
            <a:pPr marL="0" marR="0" lvl="0" indent="0" algn="l" defTabSz="914400" rtl="0" eaLnBrk="1" fontAlgn="auto" latinLnBrk="0" hangingPunct="1">
              <a:lnSpc>
                <a:spcPct val="90000"/>
              </a:lnSpc>
              <a:spcBef>
                <a:spcPts val="1400"/>
              </a:spcBef>
              <a:spcAft>
                <a:spcPts val="0"/>
              </a:spcAft>
              <a:buClr>
                <a:srgbClr val="4472C4"/>
              </a:buClr>
              <a:buSzPts val="2000"/>
              <a:buFont typeface="Calibri"/>
              <a:buNone/>
              <a:tabLst/>
              <a:defRPr/>
            </a:pPr>
            <a:endParaRPr kumimoji="0" sz="2000" b="0" i="0" u="none" strike="noStrike" kern="0" cap="none" spc="0" normalizeH="0" baseline="0" noProof="0" dirty="0">
              <a:ln>
                <a:noFill/>
              </a:ln>
              <a:solidFill>
                <a:srgbClr val="1F3864"/>
              </a:solidFill>
              <a:effectLst/>
              <a:highlight>
                <a:srgbClr val="FFFF00"/>
              </a:highlight>
              <a:uLnTx/>
              <a:uFillTx/>
              <a:latin typeface="Arial"/>
              <a:ea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2000"/>
              <a:buFont typeface="Calibri"/>
              <a:buNone/>
              <a:tabLst/>
              <a:defRPr/>
            </a:pPr>
            <a:endParaRPr kumimoji="0" sz="2000" b="0" i="0" u="none" strike="noStrike" kern="0" cap="none" spc="0" normalizeH="0" baseline="0" noProof="0" dirty="0">
              <a:ln>
                <a:noFill/>
              </a:ln>
              <a:solidFill>
                <a:srgbClr val="1F3864"/>
              </a:solidFill>
              <a:effectLst/>
              <a:highlight>
                <a:srgbClr val="FFFF00"/>
              </a:highlight>
              <a:uLnTx/>
              <a:uFillTx/>
              <a:latin typeface="Arial"/>
              <a:ea typeface="Arial"/>
              <a:cs typeface="Arial"/>
              <a:sym typeface="Arial"/>
            </a:endParaRPr>
          </a:p>
        </p:txBody>
      </p:sp>
      <p:sp>
        <p:nvSpPr>
          <p:cNvPr id="153" name="Google Shape;153;p7"/>
          <p:cNvSpPr txBox="1"/>
          <p:nvPr/>
        </p:nvSpPr>
        <p:spPr>
          <a:xfrm>
            <a:off x="2865818" y="6409377"/>
            <a:ext cx="7968758" cy="897246"/>
          </a:xfrm>
          <a:prstGeom prst="rect">
            <a:avLst/>
          </a:prstGeom>
          <a:noFill/>
          <a:ln>
            <a:noFill/>
          </a:ln>
        </p:spPr>
        <p:txBody>
          <a:bodyPr spcFirstLastPara="1" wrap="square" lIns="0" tIns="45700" rIns="0" bIns="45700" anchor="t" anchorCtr="0">
            <a:noAutofit/>
          </a:bodyPr>
          <a:lstStyle/>
          <a:p>
            <a:pPr marL="0" marR="0" lvl="0" indent="0" algn="l" defTabSz="914400" rtl="0" eaLnBrk="1" fontAlgn="auto" latinLnBrk="0" hangingPunct="1">
              <a:lnSpc>
                <a:spcPct val="90000"/>
              </a:lnSpc>
              <a:spcBef>
                <a:spcPts val="0"/>
              </a:spcBef>
              <a:spcAft>
                <a:spcPts val="0"/>
              </a:spcAft>
              <a:buClr>
                <a:srgbClr val="4472C4"/>
              </a:buClr>
              <a:buSzPts val="1600"/>
              <a:buFont typeface="Calibri"/>
              <a:buNone/>
              <a:tabLst/>
              <a:defRPr/>
            </a:pPr>
            <a:r>
              <a:rPr kumimoji="0" lang="en-US" sz="1600" b="1" i="0" u="sng" strike="noStrike" kern="0" cap="none" spc="0" normalizeH="0" baseline="0" noProof="0">
                <a:ln>
                  <a:noFill/>
                </a:ln>
                <a:solidFill>
                  <a:srgbClr val="4F7BCA"/>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https://iratracker.org</a:t>
            </a:r>
            <a:r>
              <a:rPr kumimoji="0" lang="en-US" sz="1600" b="1" i="0" u="sng" strike="noStrike" kern="0" cap="none" spc="0" normalizeH="0" baseline="0" noProof="0">
                <a:ln>
                  <a:noFill/>
                </a:ln>
                <a:solidFill>
                  <a:srgbClr val="4F7BCA"/>
                </a:solidFill>
                <a:effectLst/>
                <a:uLnTx/>
                <a:uFillTx/>
                <a:latin typeface="Arial"/>
                <a:ea typeface="Arial"/>
                <a:cs typeface="Arial"/>
                <a:sym typeface="Arial"/>
              </a:rPr>
              <a:t> | </a:t>
            </a:r>
            <a:r>
              <a:rPr kumimoji="0" lang="en-US" sz="1600" b="1" i="0" u="sng" strike="noStrike" kern="0" cap="none" spc="0" normalizeH="0" baseline="0" noProof="0">
                <a:ln>
                  <a:noFill/>
                </a:ln>
                <a:solidFill>
                  <a:srgbClr val="4F7BCA"/>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https://www.tenstrategies.net/newfederalfunding</a:t>
            </a:r>
            <a:r>
              <a:rPr kumimoji="0" lang="en-US" sz="1600" b="1" i="0" u="sng" strike="noStrike" kern="0" cap="none" spc="0" normalizeH="0" baseline="0" noProof="0">
                <a:ln>
                  <a:noFill/>
                </a:ln>
                <a:solidFill>
                  <a:srgbClr val="4F7BCA"/>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1200"/>
              </a:spcBef>
              <a:spcAft>
                <a:spcPts val="0"/>
              </a:spcAft>
              <a:buClr>
                <a:srgbClr val="4472C4"/>
              </a:buClr>
              <a:buSzPts val="1600"/>
              <a:buFont typeface="Calibri"/>
              <a:buNone/>
              <a:tabLst/>
              <a:defRPr/>
            </a:pPr>
            <a:endParaRPr kumimoji="0" sz="1600" b="0" i="0" u="none" strike="noStrike" kern="0" cap="none" spc="0" normalizeH="0" baseline="0" noProof="0">
              <a:ln>
                <a:noFill/>
              </a:ln>
              <a:solidFill>
                <a:srgbClr val="4F7BCA"/>
              </a:solidFill>
              <a:effectLst/>
              <a:uLnTx/>
              <a:uFillTx/>
              <a:latin typeface="Arial"/>
              <a:ea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1600"/>
              <a:buFont typeface="Arial"/>
              <a:buNone/>
              <a:tabLst/>
              <a:defRPr/>
            </a:pPr>
            <a:endParaRPr kumimoji="0" sz="1600" b="0" i="0" u="none" strike="noStrike" kern="0" cap="none" spc="0" normalizeH="0" baseline="0" noProof="0">
              <a:ln>
                <a:noFill/>
              </a:ln>
              <a:solidFill>
                <a:srgbClr val="4F7BCA"/>
              </a:solidFill>
              <a:effectLst/>
              <a:uLnTx/>
              <a:uFillTx/>
              <a:latin typeface="Arial"/>
              <a:ea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1600"/>
              <a:buFont typeface="Calibri"/>
              <a:buNone/>
              <a:tabLst/>
              <a:defRPr/>
            </a:pPr>
            <a:endParaRPr kumimoji="0" sz="1600" b="0" i="0" u="none" strike="noStrike" kern="0" cap="none" spc="0" normalizeH="0" baseline="0" noProof="0">
              <a:ln>
                <a:noFill/>
              </a:ln>
              <a:solidFill>
                <a:srgbClr val="4F7BCA"/>
              </a:solidFill>
              <a:effectLst/>
              <a:uLnTx/>
              <a:uFillTx/>
              <a:latin typeface="Arial"/>
              <a:ea typeface="Arial"/>
              <a:cs typeface="Arial"/>
              <a:sym typeface="Arial"/>
            </a:endParaRPr>
          </a:p>
          <a:p>
            <a:pPr marL="91440" marR="0" lvl="0" indent="0" algn="l" defTabSz="914400" rtl="0" eaLnBrk="1" fontAlgn="auto" latinLnBrk="0" hangingPunct="1">
              <a:lnSpc>
                <a:spcPct val="90000"/>
              </a:lnSpc>
              <a:spcBef>
                <a:spcPts val="1400"/>
              </a:spcBef>
              <a:spcAft>
                <a:spcPts val="0"/>
              </a:spcAft>
              <a:buClr>
                <a:srgbClr val="4472C4"/>
              </a:buClr>
              <a:buSzPts val="1600"/>
              <a:buFont typeface="Calibri"/>
              <a:buNone/>
              <a:tabLst/>
              <a:defRPr/>
            </a:pPr>
            <a:endParaRPr kumimoji="0" sz="1600" b="0" i="0" u="none" strike="noStrike" kern="0" cap="none" spc="0" normalizeH="0" baseline="0" noProof="0">
              <a:ln>
                <a:noFill/>
              </a:ln>
              <a:solidFill>
                <a:srgbClr val="4F7BCA"/>
              </a:solidFill>
              <a:effectLst/>
              <a:uLnTx/>
              <a:uFillTx/>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a:t>
            </a:r>
          </a:p>
        </p:txBody>
      </p:sp>
      <p:sp>
        <p:nvSpPr>
          <p:cNvPr id="3" name="Content Placeholder 2"/>
          <p:cNvSpPr>
            <a:spLocks noGrp="1"/>
          </p:cNvSpPr>
          <p:nvPr>
            <p:ph sz="half" idx="1"/>
          </p:nvPr>
        </p:nvSpPr>
        <p:spPr/>
        <p:txBody>
          <a:bodyPr/>
          <a:lstStyle/>
          <a:p>
            <a:r>
              <a:rPr lang="en-US" dirty="0"/>
              <a:t>Introduction to two potential aquatic restoration funding sources:  </a:t>
            </a:r>
          </a:p>
          <a:p>
            <a:pPr lvl="1">
              <a:buFont typeface="Courier New" panose="02070309020205020404" pitchFamily="49" charset="0"/>
              <a:buChar char="o"/>
            </a:pPr>
            <a:r>
              <a:rPr lang="en-US" dirty="0"/>
              <a:t>Bipartisan Infrastructure Law</a:t>
            </a:r>
          </a:p>
          <a:p>
            <a:pPr lvl="1">
              <a:buFont typeface="Courier New" panose="02070309020205020404" pitchFamily="49" charset="0"/>
              <a:buChar char="o"/>
            </a:pPr>
            <a:r>
              <a:rPr lang="en-US" dirty="0"/>
              <a:t>Inflation Reduction Act</a:t>
            </a:r>
          </a:p>
          <a:p>
            <a:r>
              <a:rPr lang="en-US" dirty="0"/>
              <a:t>Drinking Water Providers Partnership</a:t>
            </a:r>
          </a:p>
          <a:p>
            <a:pPr marL="0" indent="0">
              <a:buNone/>
            </a:pPr>
            <a:endParaRPr lang="en-US" dirty="0"/>
          </a:p>
        </p:txBody>
      </p:sp>
      <p:pic>
        <p:nvPicPr>
          <p:cNvPr id="5" name="Content Placeholder 4" descr="Fish swimming"/>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335554" y="1932368"/>
            <a:ext cx="5108891" cy="2816596"/>
          </a:xfrm>
          <a:prstGeom prst="rect">
            <a:avLst/>
          </a:prstGeom>
        </p:spPr>
      </p:pic>
    </p:spTree>
    <p:extLst>
      <p:ext uri="{BB962C8B-B14F-4D97-AF65-F5344CB8AC3E}">
        <p14:creationId xmlns:p14="http://schemas.microsoft.com/office/powerpoint/2010/main" val="39230928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3" name="Google Shape;163;p8" descr="Wildfire map&#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8301" y="309561"/>
            <a:ext cx="5717205" cy="6131051"/>
          </a:xfrm>
          <a:prstGeom prst="rect">
            <a:avLst/>
          </a:prstGeom>
          <a:noFill/>
          <a:ln>
            <a:noFill/>
          </a:ln>
        </p:spPr>
      </p:pic>
      <p:sp>
        <p:nvSpPr>
          <p:cNvPr id="164" name="Google Shape;164;p8"/>
          <p:cNvSpPr txBox="1">
            <a:spLocks noGrp="1"/>
          </p:cNvSpPr>
          <p:nvPr>
            <p:ph type="title" idx="4294967295"/>
          </p:nvPr>
        </p:nvSpPr>
        <p:spPr>
          <a:xfrm>
            <a:off x="6701381" y="768536"/>
            <a:ext cx="4930762" cy="7612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
                <a:schemeClr val="dk1"/>
              </a:buClr>
              <a:buSzPts val="3600"/>
              <a:buFont typeface="Arial"/>
              <a:buNone/>
              <a:tabLst/>
              <a:defRPr/>
            </a:pPr>
            <a:r>
              <a:rPr kumimoji="0" lang="en-US" sz="3600" b="0" i="0" u="sng" strike="noStrike" kern="0" cap="none" spc="0" normalizeH="0" baseline="0" noProof="0" dirty="0">
                <a:ln>
                  <a:noFill/>
                </a:ln>
                <a:solidFill>
                  <a:schemeClr val="dk1"/>
                </a:solidFill>
                <a:effectLst/>
                <a:uLnTx/>
                <a:uFillTx/>
                <a:latin typeface="Arial"/>
                <a:ea typeface="Arial"/>
                <a:cs typeface="Arial"/>
                <a:sym typeface="Arial"/>
              </a:rPr>
              <a:t>Wildfire Crisis Strategy</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5" name="Google Shape;165;p8"/>
          <p:cNvSpPr txBox="1"/>
          <p:nvPr/>
        </p:nvSpPr>
        <p:spPr>
          <a:xfrm>
            <a:off x="6522229" y="1947461"/>
            <a:ext cx="4767942" cy="4379860"/>
          </a:xfrm>
          <a:prstGeom prst="rect">
            <a:avLst/>
          </a:prstGeom>
          <a:noFill/>
          <a:ln>
            <a:noFill/>
          </a:ln>
        </p:spPr>
        <p:txBody>
          <a:bodyPr spcFirstLastPara="1" wrap="square" lIns="0" tIns="45700" rIns="0" bIns="45700" anchor="t" anchorCtr="0">
            <a:noAutofit/>
          </a:bodyPr>
          <a:lstStyle/>
          <a:p>
            <a:pPr marL="566928" marR="0" lvl="2" indent="-182880" algn="l" defTabSz="914400" rtl="0" eaLnBrk="1" fontAlgn="auto" latinLnBrk="0" hangingPunct="1">
              <a:lnSpc>
                <a:spcPct val="90000"/>
              </a:lnSpc>
              <a:spcBef>
                <a:spcPts val="0"/>
              </a:spcBef>
              <a:spcAft>
                <a:spcPts val="0"/>
              </a:spcAft>
              <a:buClr>
                <a:srgbClr val="4F7BCA"/>
              </a:buClr>
              <a:buSzPts val="2200"/>
              <a:buFont typeface="Arial"/>
              <a:buChar char="•"/>
              <a:tabLst/>
              <a:defRPr/>
            </a:pPr>
            <a:r>
              <a:rPr kumimoji="0" lang="en-US" sz="2200" b="0" i="0" u="none" strike="noStrike" kern="0" cap="none" spc="0" normalizeH="0" baseline="0" noProof="0" dirty="0">
                <a:ln>
                  <a:noFill/>
                </a:ln>
                <a:solidFill>
                  <a:srgbClr val="1F3864"/>
                </a:solidFill>
                <a:effectLst/>
                <a:uLnTx/>
                <a:uFillTx/>
                <a:latin typeface="Arial"/>
                <a:ea typeface="Arial"/>
                <a:cs typeface="Arial"/>
                <a:sym typeface="Arial"/>
              </a:rPr>
              <a:t>Jan 2022, Forest Service launched 10-year strategy to address wildfire crisis where it poses most immediate threats to communities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566928" marR="0" lvl="2" indent="-182880" algn="l" defTabSz="914400" rtl="0" eaLnBrk="1" fontAlgn="auto" latinLnBrk="0" hangingPunct="1">
              <a:lnSpc>
                <a:spcPct val="90000"/>
              </a:lnSpc>
              <a:spcBef>
                <a:spcPts val="600"/>
              </a:spcBef>
              <a:spcAft>
                <a:spcPts val="0"/>
              </a:spcAft>
              <a:buClr>
                <a:srgbClr val="4F7BCA"/>
              </a:buClr>
              <a:buSzPts val="2200"/>
              <a:buFont typeface="Arial"/>
              <a:buChar char="•"/>
              <a:tabLst/>
              <a:defRPr/>
            </a:pPr>
            <a:r>
              <a:rPr kumimoji="0" lang="en-US" sz="2200" b="0" i="0" u="none" strike="noStrike" kern="0" cap="none" spc="0" normalizeH="0" baseline="0" noProof="0" dirty="0">
                <a:ln>
                  <a:noFill/>
                </a:ln>
                <a:solidFill>
                  <a:srgbClr val="1F3864"/>
                </a:solidFill>
                <a:effectLst/>
                <a:uLnTx/>
                <a:uFillTx/>
                <a:latin typeface="Arial"/>
                <a:ea typeface="Arial"/>
                <a:cs typeface="Arial"/>
                <a:sym typeface="Arial"/>
              </a:rPr>
              <a:t>Initial 10 landscapes announced in 2022, additional 11 landscapes announced in 2023 – 134 of 250 high risk </a:t>
            </a:r>
            <a:r>
              <a:rPr kumimoji="0" lang="en-US" sz="2200" b="0" i="0" u="none" strike="noStrike" kern="0" cap="none" spc="0" normalizeH="0" baseline="0" noProof="0" dirty="0" err="1">
                <a:ln>
                  <a:noFill/>
                </a:ln>
                <a:solidFill>
                  <a:srgbClr val="1F3864"/>
                </a:solidFill>
                <a:effectLst/>
                <a:uLnTx/>
                <a:uFillTx/>
                <a:latin typeface="Arial"/>
                <a:ea typeface="Arial"/>
                <a:cs typeface="Arial"/>
                <a:sym typeface="Arial"/>
              </a:rPr>
              <a:t>firesheds</a:t>
            </a:r>
            <a:r>
              <a:rPr kumimoji="0" lang="en-US" sz="2200" b="0" i="0" u="none" strike="noStrike" kern="0" cap="none" spc="0" normalizeH="0" baseline="0" noProof="0" dirty="0">
                <a:ln>
                  <a:noFill/>
                </a:ln>
                <a:solidFill>
                  <a:srgbClr val="1F3864"/>
                </a:solidFill>
                <a:effectLst/>
                <a:uLnTx/>
                <a:uFillTx/>
                <a:latin typeface="Arial"/>
                <a:ea typeface="Arial"/>
                <a:cs typeface="Arial"/>
                <a:sym typeface="Arial"/>
              </a:rPr>
              <a:t> in West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566928" marR="0" lvl="2" indent="-182880" algn="l" defTabSz="914400" rtl="0" eaLnBrk="1" fontAlgn="auto" latinLnBrk="0" hangingPunct="1">
              <a:lnSpc>
                <a:spcPct val="90000"/>
              </a:lnSpc>
              <a:spcBef>
                <a:spcPts val="600"/>
              </a:spcBef>
              <a:spcAft>
                <a:spcPts val="0"/>
              </a:spcAft>
              <a:buClr>
                <a:srgbClr val="4F7BCA"/>
              </a:buClr>
              <a:buSzPts val="2200"/>
              <a:buFont typeface="Arial"/>
              <a:buChar char="•"/>
              <a:tabLst/>
              <a:defRPr/>
            </a:pPr>
            <a:r>
              <a:rPr kumimoji="0" lang="en-US" sz="2200" b="0" i="0" u="none" strike="noStrike" kern="0" cap="none" spc="0" normalizeH="0" baseline="0" noProof="0" dirty="0">
                <a:ln>
                  <a:noFill/>
                </a:ln>
                <a:solidFill>
                  <a:srgbClr val="1F3864"/>
                </a:solidFill>
                <a:effectLst/>
                <a:uLnTx/>
                <a:uFillTx/>
                <a:latin typeface="Arial"/>
                <a:ea typeface="Arial"/>
                <a:cs typeface="Arial"/>
                <a:sym typeface="Arial"/>
              </a:rPr>
              <a:t>Leverages suite of provisions to move quickly and effectively</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566928" marR="0" lvl="2" indent="-182880" algn="l" defTabSz="914400" rtl="0" eaLnBrk="1" fontAlgn="auto" latinLnBrk="0" hangingPunct="1">
              <a:lnSpc>
                <a:spcPct val="90000"/>
              </a:lnSpc>
              <a:spcBef>
                <a:spcPts val="600"/>
              </a:spcBef>
              <a:spcAft>
                <a:spcPts val="0"/>
              </a:spcAft>
              <a:buClr>
                <a:srgbClr val="4F7BCA"/>
              </a:buClr>
              <a:buSzPts val="2200"/>
              <a:buFont typeface="Arial"/>
              <a:buChar char="•"/>
              <a:tabLst/>
              <a:defRPr/>
            </a:pPr>
            <a:r>
              <a:rPr kumimoji="0" lang="en-US" sz="2200" b="0" i="0" u="sng" strike="noStrike" kern="0" cap="none" spc="0" normalizeH="0" baseline="0" noProof="0" dirty="0">
                <a:ln>
                  <a:noFill/>
                </a:ln>
                <a:solidFill>
                  <a:srgbClr val="1F3864"/>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https://www.fs.usda.gov/managing-land/wildfire-crisis</a:t>
            </a:r>
            <a:r>
              <a:rPr kumimoji="0" lang="en-US" sz="2200" b="0" i="0" u="none" strike="noStrike" kern="0" cap="none" spc="0" normalizeH="0" baseline="0" noProof="0" dirty="0">
                <a:ln>
                  <a:noFill/>
                </a:ln>
                <a:solidFill>
                  <a:srgbClr val="1F3864"/>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566928" marR="0" lvl="2" indent="-43180" algn="l" defTabSz="914400" rtl="0" eaLnBrk="1" fontAlgn="auto" latinLnBrk="0" hangingPunct="1">
              <a:lnSpc>
                <a:spcPct val="90000"/>
              </a:lnSpc>
              <a:spcBef>
                <a:spcPts val="600"/>
              </a:spcBef>
              <a:spcAft>
                <a:spcPts val="0"/>
              </a:spcAft>
              <a:buClr>
                <a:srgbClr val="4F7BCA"/>
              </a:buClr>
              <a:buSzPts val="2200"/>
              <a:buFont typeface="Calibri"/>
              <a:buNone/>
              <a:tabLst/>
              <a:defRPr/>
            </a:pPr>
            <a:endParaRPr kumimoji="0" sz="2200" b="0" i="0" u="none" strike="noStrike" kern="0" cap="none" spc="0" normalizeH="0" baseline="0" noProof="0" dirty="0">
              <a:ln>
                <a:noFill/>
              </a:ln>
              <a:solidFill>
                <a:srgbClr val="1F3864"/>
              </a:solidFill>
              <a:effectLst/>
              <a:uLnTx/>
              <a:uFillTx/>
              <a:latin typeface="Arial"/>
              <a:ea typeface="Arial"/>
              <a:cs typeface="Arial"/>
              <a:sym typeface="Arial"/>
            </a:endParaRPr>
          </a:p>
        </p:txBody>
      </p:sp>
      <p:sp>
        <p:nvSpPr>
          <p:cNvPr id="166" name="Google Shape;166;p8">
            <a:extLst>
              <a:ext uri="{C183D7F6-B498-43B3-948B-1728B52AA6E4}">
                <adec:decorative xmlns:adec="http://schemas.microsoft.com/office/drawing/2017/decorative" val="1"/>
              </a:ext>
            </a:extLst>
          </p:cNvPr>
          <p:cNvSpPr/>
          <p:nvPr/>
        </p:nvSpPr>
        <p:spPr>
          <a:xfrm>
            <a:off x="4796060" y="4320170"/>
            <a:ext cx="381299" cy="391534"/>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9"/>
          <p:cNvSpPr txBox="1">
            <a:spLocks noGrp="1"/>
          </p:cNvSpPr>
          <p:nvPr>
            <p:ph type="title"/>
          </p:nvPr>
        </p:nvSpPr>
        <p:spPr>
          <a:xfrm>
            <a:off x="124522" y="326776"/>
            <a:ext cx="10515600" cy="70539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Arial"/>
              <a:buNone/>
            </a:pPr>
            <a:r>
              <a:rPr lang="en-US" dirty="0"/>
              <a:t>Source water funders</a:t>
            </a:r>
            <a:endParaRPr dirty="0"/>
          </a:p>
        </p:txBody>
      </p:sp>
      <p:sp>
        <p:nvSpPr>
          <p:cNvPr id="178" name="Google Shape;178;p9"/>
          <p:cNvSpPr txBox="1"/>
          <p:nvPr/>
        </p:nvSpPr>
        <p:spPr>
          <a:xfrm>
            <a:off x="333153" y="1486786"/>
            <a:ext cx="308344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F3864"/>
                </a:solidFill>
                <a:effectLst/>
                <a:uLnTx/>
                <a:uFillTx/>
                <a:latin typeface="Arial"/>
                <a:ea typeface="Arial"/>
                <a:cs typeface="Arial"/>
                <a:sym typeface="Arial"/>
              </a:rPr>
              <a:t>General Mills Foundation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3" name="Google Shape;173;p9" descr="A map of the world with green lines&#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9831" y="1831982"/>
            <a:ext cx="3277227" cy="4695861"/>
          </a:xfrm>
          <a:prstGeom prst="rect">
            <a:avLst/>
          </a:prstGeom>
          <a:noFill/>
          <a:ln>
            <a:noFill/>
          </a:ln>
        </p:spPr>
      </p:pic>
      <p:sp>
        <p:nvSpPr>
          <p:cNvPr id="176" name="Google Shape;176;p9">
            <a:extLst>
              <a:ext uri="{C183D7F6-B498-43B3-948B-1728B52AA6E4}">
                <adec:decorative xmlns:adec="http://schemas.microsoft.com/office/drawing/2017/decorative" val="1"/>
              </a:ext>
            </a:extLst>
          </p:cNvPr>
          <p:cNvSpPr/>
          <p:nvPr/>
        </p:nvSpPr>
        <p:spPr>
          <a:xfrm>
            <a:off x="1520715" y="3603529"/>
            <a:ext cx="1092819" cy="925552"/>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7" name="Google Shape;177;p9"/>
          <p:cNvSpPr txBox="1"/>
          <p:nvPr/>
        </p:nvSpPr>
        <p:spPr>
          <a:xfrm>
            <a:off x="3795821" y="1209787"/>
            <a:ext cx="3277227"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1F3864"/>
                </a:solidFill>
                <a:effectLst/>
                <a:uLnTx/>
                <a:uFillTx/>
                <a:latin typeface="Arial"/>
                <a:ea typeface="Arial"/>
                <a:cs typeface="Arial"/>
                <a:sym typeface="Arial"/>
              </a:rPr>
              <a:t>Albuquerque Bernalillo County Water Utility Authority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74" name="Google Shape;174;p9" descr="A map of a river&#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846349" y="1831982"/>
            <a:ext cx="3813371" cy="4699242"/>
          </a:xfrm>
          <a:prstGeom prst="rect">
            <a:avLst/>
          </a:prstGeom>
          <a:noFill/>
          <a:ln>
            <a:noFill/>
          </a:ln>
        </p:spPr>
      </p:pic>
      <p:sp>
        <p:nvSpPr>
          <p:cNvPr id="179" name="Google Shape;179;p9"/>
          <p:cNvSpPr txBox="1"/>
          <p:nvPr/>
        </p:nvSpPr>
        <p:spPr>
          <a:xfrm>
            <a:off x="7771680" y="1462650"/>
            <a:ext cx="4355807"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1F3864"/>
                </a:solidFill>
                <a:effectLst/>
                <a:uLnTx/>
                <a:uFillTx/>
                <a:latin typeface="Arial"/>
                <a:ea typeface="Arial"/>
                <a:cs typeface="Arial"/>
                <a:sym typeface="Arial"/>
              </a:rPr>
              <a:t>Middle Rio Grande Conservancy District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75" name="Google Shape;175;p9" descr="A blue and white map with text&#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838550" y="1831982"/>
            <a:ext cx="4222068" cy="469586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185885" y="355600"/>
            <a:ext cx="11352212"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Arial"/>
              <a:buNone/>
            </a:pPr>
            <a:r>
              <a:rPr lang="en-US" dirty="0"/>
              <a:t>Community Wildfire Defense Grant Program</a:t>
            </a:r>
            <a:endParaRPr dirty="0"/>
          </a:p>
        </p:txBody>
      </p:sp>
      <p:sp>
        <p:nvSpPr>
          <p:cNvPr id="185" name="Google Shape;185;p10"/>
          <p:cNvSpPr txBox="1">
            <a:spLocks noGrp="1"/>
          </p:cNvSpPr>
          <p:nvPr>
            <p:ph type="body" idx="1"/>
          </p:nvPr>
        </p:nvSpPr>
        <p:spPr>
          <a:xfrm>
            <a:off x="653903" y="1117638"/>
            <a:ext cx="5157787" cy="82391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400"/>
              <a:buNone/>
            </a:pPr>
            <a:r>
              <a:rPr lang="en-US" dirty="0"/>
              <a:t>Program details</a:t>
            </a:r>
            <a:endParaRPr dirty="0"/>
          </a:p>
        </p:txBody>
      </p:sp>
      <p:sp>
        <p:nvSpPr>
          <p:cNvPr id="186" name="Google Shape;186;p10"/>
          <p:cNvSpPr txBox="1">
            <a:spLocks noGrp="1"/>
          </p:cNvSpPr>
          <p:nvPr>
            <p:ph type="body" idx="2"/>
          </p:nvPr>
        </p:nvSpPr>
        <p:spPr>
          <a:xfrm>
            <a:off x="653903" y="1941550"/>
            <a:ext cx="5157787" cy="3684588"/>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ct val="100000"/>
              <a:buChar char="•"/>
            </a:pPr>
            <a:r>
              <a:rPr lang="en-US" dirty="0"/>
              <a:t>Develop and revise Community Wildfire Protection Plans (CWPP).</a:t>
            </a:r>
            <a:endParaRPr dirty="0"/>
          </a:p>
          <a:p>
            <a:pPr marL="228600" lvl="0" indent="-228600" algn="l" rtl="0">
              <a:lnSpc>
                <a:spcPct val="90000"/>
              </a:lnSpc>
              <a:spcBef>
                <a:spcPts val="1000"/>
              </a:spcBef>
              <a:spcAft>
                <a:spcPts val="0"/>
              </a:spcAft>
              <a:buClr>
                <a:schemeClr val="dk1"/>
              </a:buClr>
              <a:buSzPct val="100000"/>
              <a:buChar char="•"/>
            </a:pPr>
            <a:r>
              <a:rPr lang="en-US" dirty="0"/>
              <a:t>Implement projects described in a Community Wildfire Protection Plan – </a:t>
            </a:r>
            <a:r>
              <a:rPr lang="en-US" dirty="0">
                <a:solidFill>
                  <a:srgbClr val="FF0000"/>
                </a:solidFill>
              </a:rPr>
              <a:t>or FEMA approved Hazard Mitigation Plan</a:t>
            </a:r>
            <a:r>
              <a:rPr lang="en-US" dirty="0"/>
              <a:t> – that is less than ten years old.</a:t>
            </a:r>
            <a:endParaRPr dirty="0"/>
          </a:p>
          <a:p>
            <a:pPr marL="228600" lvl="0" indent="-228600" algn="l" rtl="0">
              <a:lnSpc>
                <a:spcPct val="90000"/>
              </a:lnSpc>
              <a:spcBef>
                <a:spcPts val="1000"/>
              </a:spcBef>
              <a:spcAft>
                <a:spcPts val="0"/>
              </a:spcAft>
              <a:buClr>
                <a:schemeClr val="dk1"/>
              </a:buClr>
              <a:buSzPct val="100000"/>
              <a:buChar char="•"/>
            </a:pPr>
            <a:r>
              <a:rPr lang="en-US" dirty="0"/>
              <a:t>Up to $10 million per award</a:t>
            </a:r>
            <a:endParaRPr dirty="0"/>
          </a:p>
        </p:txBody>
      </p:sp>
      <p:sp>
        <p:nvSpPr>
          <p:cNvPr id="187" name="Google Shape;187;p10"/>
          <p:cNvSpPr txBox="1">
            <a:spLocks noGrp="1"/>
          </p:cNvSpPr>
          <p:nvPr>
            <p:ph type="body" idx="3"/>
          </p:nvPr>
        </p:nvSpPr>
        <p:spPr>
          <a:xfrm>
            <a:off x="5986315" y="1117638"/>
            <a:ext cx="5183188" cy="82391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400"/>
              <a:buNone/>
            </a:pPr>
            <a:r>
              <a:rPr lang="en-US" dirty="0"/>
              <a:t>Eligible lands</a:t>
            </a:r>
            <a:endParaRPr dirty="0"/>
          </a:p>
        </p:txBody>
      </p:sp>
      <p:sp>
        <p:nvSpPr>
          <p:cNvPr id="188" name="Google Shape;188;p10"/>
          <p:cNvSpPr txBox="1">
            <a:spLocks noGrp="1"/>
          </p:cNvSpPr>
          <p:nvPr>
            <p:ph type="body" idx="4"/>
          </p:nvPr>
        </p:nvSpPr>
        <p:spPr>
          <a:xfrm>
            <a:off x="5986315" y="1941550"/>
            <a:ext cx="5183188" cy="368458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ct val="100000"/>
              <a:buChar char="•"/>
            </a:pPr>
            <a:r>
              <a:rPr lang="en-US" dirty="0"/>
              <a:t>Private lands</a:t>
            </a:r>
            <a:endParaRPr dirty="0"/>
          </a:p>
          <a:p>
            <a:pPr marL="228600" lvl="0" indent="-228600" algn="l" rtl="0">
              <a:lnSpc>
                <a:spcPct val="90000"/>
              </a:lnSpc>
              <a:spcBef>
                <a:spcPts val="1000"/>
              </a:spcBef>
              <a:spcAft>
                <a:spcPts val="0"/>
              </a:spcAft>
              <a:buClr>
                <a:schemeClr val="dk1"/>
              </a:buClr>
              <a:buSzPct val="100000"/>
              <a:buChar char="•"/>
            </a:pPr>
            <a:r>
              <a:rPr lang="en-US" dirty="0"/>
              <a:t>Local governments</a:t>
            </a:r>
            <a:endParaRPr dirty="0"/>
          </a:p>
          <a:p>
            <a:pPr marL="228600" lvl="0" indent="-228600" algn="l" rtl="0">
              <a:lnSpc>
                <a:spcPct val="90000"/>
              </a:lnSpc>
              <a:spcBef>
                <a:spcPts val="1000"/>
              </a:spcBef>
              <a:spcAft>
                <a:spcPts val="0"/>
              </a:spcAft>
              <a:buClr>
                <a:schemeClr val="dk1"/>
              </a:buClr>
              <a:buSzPct val="100000"/>
              <a:buChar char="•"/>
            </a:pPr>
            <a:r>
              <a:rPr lang="en-US" dirty="0"/>
              <a:t>Homeowner associations</a:t>
            </a:r>
            <a:endParaRPr dirty="0"/>
          </a:p>
          <a:p>
            <a:pPr marL="228600" lvl="0" indent="-228600" algn="l" rtl="0">
              <a:lnSpc>
                <a:spcPct val="90000"/>
              </a:lnSpc>
              <a:spcBef>
                <a:spcPts val="1000"/>
              </a:spcBef>
              <a:spcAft>
                <a:spcPts val="0"/>
              </a:spcAft>
              <a:buClr>
                <a:schemeClr val="dk1"/>
              </a:buClr>
              <a:buSzPct val="100000"/>
              <a:buChar char="•"/>
            </a:pPr>
            <a:r>
              <a:rPr lang="en-US" dirty="0"/>
              <a:t>State government</a:t>
            </a:r>
            <a:endParaRPr dirty="0"/>
          </a:p>
          <a:p>
            <a:pPr marL="228600" lvl="0" indent="-228600" algn="l" rtl="0">
              <a:lnSpc>
                <a:spcPct val="90000"/>
              </a:lnSpc>
              <a:spcBef>
                <a:spcPts val="1000"/>
              </a:spcBef>
              <a:spcAft>
                <a:spcPts val="0"/>
              </a:spcAft>
              <a:buClr>
                <a:schemeClr val="dk1"/>
              </a:buClr>
              <a:buSzPct val="100000"/>
              <a:buChar char="•"/>
            </a:pPr>
            <a:r>
              <a:rPr lang="en-US" dirty="0"/>
              <a:t>Tribal/Alaska native corporation (includes Trust lands)</a:t>
            </a:r>
            <a:endParaRPr dirty="0"/>
          </a:p>
        </p:txBody>
      </p:sp>
      <p:sp>
        <p:nvSpPr>
          <p:cNvPr id="189" name="Google Shape;189;p10"/>
          <p:cNvSpPr txBox="1"/>
          <p:nvPr/>
        </p:nvSpPr>
        <p:spPr>
          <a:xfrm>
            <a:off x="67340" y="6359673"/>
            <a:ext cx="6145618"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1F3864"/>
                </a:solidFill>
                <a:effectLst/>
                <a:uLnTx/>
                <a:uFillTx/>
                <a:latin typeface="Arial"/>
                <a:ea typeface="Arial"/>
                <a:cs typeface="Arial"/>
                <a:sym typeface="Arial"/>
              </a:rPr>
              <a:t>https://</a:t>
            </a:r>
            <a:r>
              <a:rPr kumimoji="0" lang="en-US" sz="1800" b="0" i="0" u="none" strike="noStrike" kern="0" cap="none" spc="0" normalizeH="0" baseline="0" noProof="0" dirty="0" err="1">
                <a:ln>
                  <a:noFill/>
                </a:ln>
                <a:solidFill>
                  <a:srgbClr val="1F3864"/>
                </a:solidFill>
                <a:effectLst/>
                <a:uLnTx/>
                <a:uFillTx/>
                <a:latin typeface="Arial"/>
                <a:ea typeface="Arial"/>
                <a:cs typeface="Arial"/>
                <a:sym typeface="Arial"/>
              </a:rPr>
              <a:t>www.fs.usda.gov</a:t>
            </a:r>
            <a:r>
              <a:rPr kumimoji="0" lang="en-US" sz="1800" b="0" i="0" u="none" strike="noStrike" kern="0" cap="none" spc="0" normalizeH="0" baseline="0" noProof="0" dirty="0">
                <a:ln>
                  <a:noFill/>
                </a:ln>
                <a:solidFill>
                  <a:srgbClr val="1F3864"/>
                </a:solidFill>
                <a:effectLst/>
                <a:uLnTx/>
                <a:uFillTx/>
                <a:latin typeface="Arial"/>
                <a:ea typeface="Arial"/>
                <a:cs typeface="Arial"/>
                <a:sym typeface="Arial"/>
              </a:rPr>
              <a:t>/managing-land/fire/grants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0" name="Google Shape;190;p10">
            <a:extLst>
              <a:ext uri="{C183D7F6-B498-43B3-948B-1728B52AA6E4}">
                <adec:decorative xmlns:adec="http://schemas.microsoft.com/office/drawing/2017/decorative" val="1"/>
              </a:ext>
            </a:extLst>
          </p:cNvPr>
          <p:cNvSpPr/>
          <p:nvPr/>
        </p:nvSpPr>
        <p:spPr>
          <a:xfrm>
            <a:off x="616688" y="3173819"/>
            <a:ext cx="5236535" cy="1855381"/>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1"/>
          <p:cNvSpPr txBox="1">
            <a:spLocks noGrp="1"/>
          </p:cNvSpPr>
          <p:nvPr>
            <p:ph type="title"/>
          </p:nvPr>
        </p:nvSpPr>
        <p:spPr>
          <a:xfrm>
            <a:off x="282538" y="450186"/>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Arial"/>
              <a:buNone/>
            </a:pPr>
            <a:r>
              <a:rPr lang="en-US" u="sng" dirty="0"/>
              <a:t>Important details</a:t>
            </a:r>
            <a:endParaRPr dirty="0"/>
          </a:p>
        </p:txBody>
      </p:sp>
      <p:sp>
        <p:nvSpPr>
          <p:cNvPr id="197" name="Google Shape;197;p11"/>
          <p:cNvSpPr txBox="1">
            <a:spLocks noGrp="1"/>
          </p:cNvSpPr>
          <p:nvPr>
            <p:ph type="body" idx="1"/>
          </p:nvPr>
        </p:nvSpPr>
        <p:spPr>
          <a:xfrm>
            <a:off x="282538" y="1690688"/>
            <a:ext cx="5157787" cy="82391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400"/>
              <a:buNone/>
            </a:pPr>
            <a:r>
              <a:rPr lang="en-US" dirty="0"/>
              <a:t>All or nothing points	</a:t>
            </a:r>
            <a:endParaRPr dirty="0"/>
          </a:p>
        </p:txBody>
      </p:sp>
      <p:sp>
        <p:nvSpPr>
          <p:cNvPr id="198" name="Google Shape;198;p11"/>
          <p:cNvSpPr txBox="1">
            <a:spLocks noGrp="1"/>
          </p:cNvSpPr>
          <p:nvPr>
            <p:ph type="body" idx="2"/>
          </p:nvPr>
        </p:nvSpPr>
        <p:spPr>
          <a:xfrm>
            <a:off x="282538" y="2514600"/>
            <a:ext cx="5752398" cy="368458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dirty="0"/>
              <a:t>Low-income community </a:t>
            </a:r>
            <a:r>
              <a:rPr lang="en-US" b="1" dirty="0"/>
              <a:t>(0 or 10 points)</a:t>
            </a:r>
            <a:endParaRPr dirty="0"/>
          </a:p>
          <a:p>
            <a:pPr marL="228600" lvl="0" indent="-228600" algn="l" rtl="0">
              <a:lnSpc>
                <a:spcPct val="90000"/>
              </a:lnSpc>
              <a:spcBef>
                <a:spcPts val="1000"/>
              </a:spcBef>
              <a:spcAft>
                <a:spcPts val="0"/>
              </a:spcAft>
              <a:buClr>
                <a:schemeClr val="dk1"/>
              </a:buClr>
              <a:buSzPts val="2800"/>
              <a:buChar char="•"/>
            </a:pPr>
            <a:r>
              <a:rPr lang="en-US" dirty="0"/>
              <a:t>Affected by a severe disaster </a:t>
            </a:r>
            <a:r>
              <a:rPr lang="en-US" b="1" dirty="0"/>
              <a:t>(0 or 10 points)</a:t>
            </a:r>
            <a:endParaRPr dirty="0"/>
          </a:p>
          <a:p>
            <a:pPr marL="228600" lvl="0" indent="-228600" algn="l" rtl="0">
              <a:lnSpc>
                <a:spcPct val="90000"/>
              </a:lnSpc>
              <a:spcBef>
                <a:spcPts val="1000"/>
              </a:spcBef>
              <a:spcAft>
                <a:spcPts val="0"/>
              </a:spcAft>
              <a:buClr>
                <a:schemeClr val="dk1"/>
              </a:buClr>
              <a:buSzPts val="2800"/>
              <a:buChar char="•"/>
            </a:pPr>
            <a:r>
              <a:rPr lang="en-US" dirty="0"/>
              <a:t>High/very high wildfire hazard potential </a:t>
            </a:r>
            <a:r>
              <a:rPr lang="en-US" b="1" dirty="0"/>
              <a:t>(0 or 20 points)</a:t>
            </a:r>
            <a:endParaRPr dirty="0"/>
          </a:p>
        </p:txBody>
      </p:sp>
      <p:pic>
        <p:nvPicPr>
          <p:cNvPr id="199" name="Google Shape;199;p11" descr="A map of a forest&#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29132" y="1014063"/>
            <a:ext cx="4676040" cy="51851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2" descr="Wildfire impact graphic&#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9634" y="110936"/>
            <a:ext cx="10072732" cy="5153841"/>
          </a:xfrm>
          <a:prstGeom prst="rect">
            <a:avLst/>
          </a:prstGeom>
          <a:noFill/>
          <a:ln>
            <a:noFill/>
          </a:ln>
        </p:spPr>
      </p:pic>
      <p:sp>
        <p:nvSpPr>
          <p:cNvPr id="207" name="Google Shape;207;p12"/>
          <p:cNvSpPr txBox="1"/>
          <p:nvPr/>
        </p:nvSpPr>
        <p:spPr>
          <a:xfrm>
            <a:off x="47847" y="6377732"/>
            <a:ext cx="6145618"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1F3864"/>
                </a:solidFill>
                <a:effectLst/>
                <a:uLnTx/>
                <a:uFillTx/>
                <a:latin typeface="Arial"/>
                <a:ea typeface="Arial"/>
                <a:cs typeface="Arial"/>
                <a:sym typeface="Arial"/>
              </a:rPr>
              <a:t>https://</a:t>
            </a:r>
            <a:r>
              <a:rPr kumimoji="0" lang="en-US" sz="1800" b="0" i="0" u="none" strike="noStrike" kern="0" cap="none" spc="0" normalizeH="0" baseline="0" noProof="0" dirty="0" err="1">
                <a:ln>
                  <a:noFill/>
                </a:ln>
                <a:solidFill>
                  <a:srgbClr val="1F3864"/>
                </a:solidFill>
                <a:effectLst/>
                <a:uLnTx/>
                <a:uFillTx/>
                <a:latin typeface="Arial"/>
                <a:ea typeface="Arial"/>
                <a:cs typeface="Arial"/>
                <a:sym typeface="Arial"/>
              </a:rPr>
              <a:t>www.wildfirereadywatersheds.com</a:t>
            </a:r>
            <a:r>
              <a:rPr kumimoji="0" lang="en-US" sz="1800" b="0" i="0" u="none" strike="noStrike" kern="0" cap="none" spc="0" normalizeH="0" baseline="0" noProof="0" dirty="0">
                <a:ln>
                  <a:noFill/>
                </a:ln>
                <a:solidFill>
                  <a:srgbClr val="1F3864"/>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06" name="Google Shape;206;p12" descr="Partner logos&#10;"/>
          <p:cNvPicPr preferRelativeResize="0"/>
          <p:nvPr/>
        </p:nvPicPr>
        <p:blipFill rotWithShape="1">
          <a:blip r:embed="rId4">
            <a:alphaModFix/>
          </a:blip>
          <a:srcRect/>
          <a:stretch/>
        </p:blipFill>
        <p:spPr>
          <a:xfrm>
            <a:off x="7255691" y="5565964"/>
            <a:ext cx="3876675" cy="11811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Arial"/>
              <a:buNone/>
            </a:pPr>
            <a:r>
              <a:rPr lang="en-US" dirty="0"/>
              <a:t>Questions?</a:t>
            </a:r>
            <a:endParaRPr dirty="0"/>
          </a:p>
        </p:txBody>
      </p:sp>
      <p:sp>
        <p:nvSpPr>
          <p:cNvPr id="213" name="Google Shape;213;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400"/>
              <a:buNone/>
            </a:pPr>
            <a:r>
              <a:rPr lang="en-US" dirty="0"/>
              <a:t>Contact </a:t>
            </a:r>
            <a:endParaRPr dirty="0"/>
          </a:p>
        </p:txBody>
      </p:sp>
      <p:sp>
        <p:nvSpPr>
          <p:cNvPr id="214" name="Google Shape;214;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dirty="0"/>
              <a:t>Matt </a:t>
            </a:r>
            <a:r>
              <a:rPr lang="en-US" dirty="0" err="1"/>
              <a:t>Piccarello</a:t>
            </a:r>
            <a:endParaRPr dirty="0"/>
          </a:p>
          <a:p>
            <a:pPr marL="0" lvl="0" indent="0" algn="l" rtl="0">
              <a:lnSpc>
                <a:spcPct val="90000"/>
              </a:lnSpc>
              <a:spcBef>
                <a:spcPts val="1000"/>
              </a:spcBef>
              <a:spcAft>
                <a:spcPts val="0"/>
              </a:spcAft>
              <a:buClr>
                <a:schemeClr val="dk1"/>
              </a:buClr>
              <a:buSzPts val="2800"/>
              <a:buNone/>
            </a:pPr>
            <a:r>
              <a:rPr lang="en-US" dirty="0"/>
              <a:t>Forest and Watershed Health Manager</a:t>
            </a:r>
            <a:endParaRPr dirty="0"/>
          </a:p>
          <a:p>
            <a:pPr marL="0" lvl="0" indent="0" algn="l" rtl="0">
              <a:lnSpc>
                <a:spcPct val="90000"/>
              </a:lnSpc>
              <a:spcBef>
                <a:spcPts val="1000"/>
              </a:spcBef>
              <a:spcAft>
                <a:spcPts val="0"/>
              </a:spcAft>
              <a:buClr>
                <a:schemeClr val="dk1"/>
              </a:buClr>
              <a:buSzPts val="2800"/>
              <a:buNone/>
            </a:pPr>
            <a:r>
              <a:rPr lang="en-US" dirty="0"/>
              <a:t>The Nature Conservancy, NM</a:t>
            </a:r>
            <a:endParaRPr dirty="0"/>
          </a:p>
          <a:p>
            <a:pPr marL="0" lvl="0" indent="0" algn="l" rtl="0">
              <a:lnSpc>
                <a:spcPct val="90000"/>
              </a:lnSpc>
              <a:spcBef>
                <a:spcPts val="1000"/>
              </a:spcBef>
              <a:spcAft>
                <a:spcPts val="0"/>
              </a:spcAft>
              <a:buClr>
                <a:schemeClr val="dk1"/>
              </a:buClr>
              <a:buSzPts val="2800"/>
              <a:buNone/>
            </a:pPr>
            <a:r>
              <a:rPr lang="en-US" u="sng" dirty="0">
                <a:solidFill>
                  <a:schemeClr val="hlink"/>
                </a:solidFill>
                <a:hlinkClick r:id="rId3"/>
              </a:rPr>
              <a:t>m.piccarello@tnc.org</a:t>
            </a:r>
            <a:endParaRPr dirty="0"/>
          </a:p>
          <a:p>
            <a:pPr marL="0" lvl="0" indent="0" algn="l" rtl="0">
              <a:lnSpc>
                <a:spcPct val="90000"/>
              </a:lnSpc>
              <a:spcBef>
                <a:spcPts val="1000"/>
              </a:spcBef>
              <a:spcAft>
                <a:spcPts val="0"/>
              </a:spcAft>
              <a:buClr>
                <a:schemeClr val="dk1"/>
              </a:buClr>
              <a:buSzPts val="2800"/>
              <a:buNone/>
            </a:pPr>
            <a:r>
              <a:rPr lang="en-US" dirty="0"/>
              <a:t>505-470-9725</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215" name="Google Shape;215;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400"/>
              <a:buNone/>
            </a:pPr>
            <a:r>
              <a:rPr lang="en-US" dirty="0"/>
              <a:t>Resources</a:t>
            </a:r>
            <a:endParaRPr dirty="0"/>
          </a:p>
        </p:txBody>
      </p:sp>
      <p:sp>
        <p:nvSpPr>
          <p:cNvPr id="216" name="Google Shape;216;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chemeClr val="dk1"/>
              </a:buClr>
              <a:buSzPct val="100000"/>
              <a:buChar char="•"/>
            </a:pPr>
            <a:r>
              <a:rPr lang="en-US" sz="2800" u="sng" dirty="0">
                <a:solidFill>
                  <a:srgbClr val="4F7BCA"/>
                </a:solidFill>
                <a:hlinkClick r:id="rId4">
                  <a:extLst>
                    <a:ext uri="{A12FA001-AC4F-418D-AE19-62706E023703}">
                      <ahyp:hlinkClr xmlns:ahyp="http://schemas.microsoft.com/office/drawing/2018/hyperlinkcolor" val="tx"/>
                    </a:ext>
                  </a:extLst>
                </a:hlinkClick>
              </a:rPr>
              <a:t>https://iratracker.org</a:t>
            </a:r>
            <a:endParaRPr sz="2800" u="sng" dirty="0">
              <a:solidFill>
                <a:srgbClr val="4F7BCA"/>
              </a:solidFill>
            </a:endParaRPr>
          </a:p>
          <a:p>
            <a:pPr marL="228600" lvl="0" indent="-228600" algn="l" rtl="0">
              <a:lnSpc>
                <a:spcPct val="90000"/>
              </a:lnSpc>
              <a:spcBef>
                <a:spcPts val="1000"/>
              </a:spcBef>
              <a:spcAft>
                <a:spcPts val="0"/>
              </a:spcAft>
              <a:buClr>
                <a:schemeClr val="dk1"/>
              </a:buClr>
              <a:buSzPct val="100000"/>
              <a:buChar char="•"/>
            </a:pPr>
            <a:r>
              <a:rPr lang="en-US" sz="2800" u="sng" dirty="0">
                <a:solidFill>
                  <a:srgbClr val="4F7BCA"/>
                </a:solidFill>
                <a:hlinkClick r:id="rId5">
                  <a:extLst>
                    <a:ext uri="{A12FA001-AC4F-418D-AE19-62706E023703}">
                      <ahyp:hlinkClr xmlns:ahyp="http://schemas.microsoft.com/office/drawing/2018/hyperlinkcolor" val="tx"/>
                    </a:ext>
                  </a:extLst>
                </a:hlinkClick>
              </a:rPr>
              <a:t>www.tenstrategies.net/newfederalfunding</a:t>
            </a:r>
            <a:endParaRPr sz="2800" u="sng" dirty="0">
              <a:solidFill>
                <a:srgbClr val="4F7BCA"/>
              </a:solidFill>
            </a:endParaRPr>
          </a:p>
          <a:p>
            <a:pPr marL="228600" lvl="0" indent="-228600" algn="l" rtl="0">
              <a:lnSpc>
                <a:spcPct val="90000"/>
              </a:lnSpc>
              <a:spcBef>
                <a:spcPts val="1000"/>
              </a:spcBef>
              <a:spcAft>
                <a:spcPts val="0"/>
              </a:spcAft>
              <a:buClr>
                <a:schemeClr val="dk1"/>
              </a:buClr>
              <a:buSzPct val="100000"/>
              <a:buChar char="•"/>
            </a:pPr>
            <a:r>
              <a:rPr lang="en-US" sz="2800" u="sng" dirty="0">
                <a:solidFill>
                  <a:srgbClr val="4F7BCA"/>
                </a:solidFill>
                <a:hlinkClick r:id="rId6">
                  <a:extLst>
                    <a:ext uri="{A12FA001-AC4F-418D-AE19-62706E023703}">
                      <ahyp:hlinkClr xmlns:ahyp="http://schemas.microsoft.com/office/drawing/2018/hyperlinkcolor" val="tx"/>
                    </a:ext>
                  </a:extLst>
                </a:hlinkClick>
              </a:rPr>
              <a:t>https://iijatracker.substack.com/</a:t>
            </a:r>
            <a:endParaRPr sz="2800" u="sng" dirty="0">
              <a:solidFill>
                <a:srgbClr val="4F7BCA"/>
              </a:solidFill>
            </a:endParaRPr>
          </a:p>
          <a:p>
            <a:pPr marL="228600" lvl="0" indent="-228600" algn="l" rtl="0">
              <a:lnSpc>
                <a:spcPct val="90000"/>
              </a:lnSpc>
              <a:spcBef>
                <a:spcPts val="1000"/>
              </a:spcBef>
              <a:spcAft>
                <a:spcPts val="0"/>
              </a:spcAft>
              <a:buClr>
                <a:schemeClr val="dk1"/>
              </a:buClr>
              <a:buSzPct val="100000"/>
              <a:buChar char="•"/>
            </a:pPr>
            <a:r>
              <a:rPr lang="en-US" sz="2800" u="sng" dirty="0">
                <a:solidFill>
                  <a:srgbClr val="4F7BCA"/>
                </a:solidFill>
              </a:rPr>
              <a:t>https://</a:t>
            </a:r>
            <a:r>
              <a:rPr lang="en-US" sz="2800" u="sng" dirty="0" err="1">
                <a:solidFill>
                  <a:srgbClr val="4F7BCA"/>
                </a:solidFill>
              </a:rPr>
              <a:t>www.conservationfinancenetwork.org</a:t>
            </a:r>
            <a:r>
              <a:rPr lang="en-US" sz="2800" u="sng" dirty="0">
                <a:solidFill>
                  <a:srgbClr val="4F7BCA"/>
                </a:solidFill>
              </a:rPr>
              <a:t>/</a:t>
            </a:r>
            <a:endParaRPr dirty="0"/>
          </a:p>
          <a:p>
            <a:pPr marL="228600" lvl="0" indent="-228600" algn="l" rtl="0">
              <a:lnSpc>
                <a:spcPct val="90000"/>
              </a:lnSpc>
              <a:spcBef>
                <a:spcPts val="1000"/>
              </a:spcBef>
              <a:spcAft>
                <a:spcPts val="0"/>
              </a:spcAft>
              <a:buClr>
                <a:schemeClr val="dk1"/>
              </a:buClr>
              <a:buSzPct val="100000"/>
              <a:buChar char="•"/>
            </a:pPr>
            <a:r>
              <a:rPr lang="en-US" u="sng" dirty="0">
                <a:solidFill>
                  <a:schemeClr val="hlink"/>
                </a:solidFill>
                <a:hlinkClick r:id="rId7"/>
              </a:rPr>
              <a:t>https://www.nature.org/en-us/about-us/where-we-work/united-states/new-mexico/stories-in-new-mexico/new-mexico-rio-grande-water-fund/</a:t>
            </a:r>
            <a:endParaRPr dirty="0"/>
          </a:p>
          <a:p>
            <a:pPr marL="228600" lvl="0" indent="-228600" algn="l" rtl="0">
              <a:lnSpc>
                <a:spcPct val="90000"/>
              </a:lnSpc>
              <a:spcBef>
                <a:spcPts val="1000"/>
              </a:spcBef>
              <a:spcAft>
                <a:spcPts val="0"/>
              </a:spcAft>
              <a:buClr>
                <a:schemeClr val="dk1"/>
              </a:buClr>
              <a:buSzPct val="100000"/>
              <a:buChar char="•"/>
            </a:pPr>
            <a:r>
              <a:rPr lang="en-US" u="sng" dirty="0">
                <a:solidFill>
                  <a:schemeClr val="hlink"/>
                </a:solidFill>
                <a:hlinkClick r:id="rId8"/>
              </a:rPr>
              <a:t>https://resilientwatersheds.nature.org/</a:t>
            </a:r>
            <a:endParaRPr dirty="0"/>
          </a:p>
          <a:p>
            <a:pPr marL="228600" lvl="0" indent="-228600" algn="l" rtl="0">
              <a:lnSpc>
                <a:spcPct val="90000"/>
              </a:lnSpc>
              <a:spcBef>
                <a:spcPts val="1000"/>
              </a:spcBef>
              <a:spcAft>
                <a:spcPts val="0"/>
              </a:spcAft>
              <a:buClr>
                <a:schemeClr val="dk1"/>
              </a:buClr>
              <a:buSzPct val="100000"/>
              <a:buChar char="•"/>
            </a:pPr>
            <a:r>
              <a:rPr lang="en-US" u="sng" dirty="0">
                <a:solidFill>
                  <a:schemeClr val="hlink"/>
                </a:solidFill>
                <a:hlinkClick r:id="rId9"/>
              </a:rPr>
              <a:t>https://nature4water.org/</a:t>
            </a:r>
            <a:r>
              <a:rPr lang="en-US" dirty="0"/>
              <a:t>  </a:t>
            </a:r>
            <a:endParaRPr dirty="0"/>
          </a:p>
          <a:p>
            <a:pPr marL="228600" lvl="0" indent="-90804" algn="l" rtl="0">
              <a:lnSpc>
                <a:spcPct val="90000"/>
              </a:lnSpc>
              <a:spcBef>
                <a:spcPts val="1000"/>
              </a:spcBef>
              <a:spcAft>
                <a:spcPts val="0"/>
              </a:spcAft>
              <a:buClr>
                <a:schemeClr val="dk1"/>
              </a:buClr>
              <a:buSzPct val="100000"/>
              <a:buNone/>
            </a:pPr>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
          <p:cNvSpPr txBox="1">
            <a:spLocks noGrp="1"/>
          </p:cNvSpPr>
          <p:nvPr>
            <p:ph type="subTitle" idx="1"/>
          </p:nvPr>
        </p:nvSpPr>
        <p:spPr>
          <a:xfrm>
            <a:off x="2926080" y="2743200"/>
            <a:ext cx="9037320" cy="3962400"/>
          </a:xfrm>
          <a:prstGeom prst="rect">
            <a:avLst/>
          </a:prstGeom>
          <a:noFill/>
          <a:ln>
            <a:noFill/>
          </a:ln>
        </p:spPr>
        <p:txBody>
          <a:bodyPr spcFirstLastPara="1" wrap="square" lIns="91425" tIns="45700" rIns="91425" bIns="45700" anchor="t" anchorCtr="0">
            <a:normAutofit fontScale="55000" lnSpcReduction="20000"/>
          </a:bodyPr>
          <a:lstStyle/>
          <a:p>
            <a:pPr marL="0" lvl="0" indent="0" algn="ctr" rtl="0">
              <a:spcBef>
                <a:spcPts val="0"/>
              </a:spcBef>
              <a:spcAft>
                <a:spcPts val="0"/>
              </a:spcAft>
              <a:buClr>
                <a:srgbClr val="8C8C8C"/>
              </a:buClr>
              <a:buSzPct val="100000"/>
              <a:buNone/>
            </a:pPr>
            <a:endParaRPr sz="2300" b="1" dirty="0">
              <a:solidFill>
                <a:srgbClr val="348AA2"/>
              </a:solidFill>
            </a:endParaRPr>
          </a:p>
          <a:p>
            <a:pPr marL="0" lvl="0" indent="0" algn="ctr" rtl="0">
              <a:spcBef>
                <a:spcPts val="880"/>
              </a:spcBef>
              <a:spcAft>
                <a:spcPts val="0"/>
              </a:spcAft>
              <a:buClr>
                <a:srgbClr val="3F8D6F"/>
              </a:buClr>
              <a:buSzPct val="100000"/>
              <a:buNone/>
            </a:pPr>
            <a:r>
              <a:rPr lang="en-US" sz="8000" b="1" dirty="0">
                <a:solidFill>
                  <a:srgbClr val="3F8D6F"/>
                </a:solidFill>
              </a:rPr>
              <a:t>State Source Water Program Perspective</a:t>
            </a:r>
            <a:endParaRPr dirty="0"/>
          </a:p>
          <a:p>
            <a:pPr marL="0" lvl="0" indent="0" algn="ctr" rtl="0">
              <a:spcBef>
                <a:spcPts val="539"/>
              </a:spcBef>
              <a:spcAft>
                <a:spcPts val="0"/>
              </a:spcAft>
              <a:buClr>
                <a:srgbClr val="8C8C8C"/>
              </a:buClr>
              <a:buSzPct val="100000"/>
              <a:buNone/>
            </a:pPr>
            <a:endParaRPr sz="4900" b="1" dirty="0">
              <a:solidFill>
                <a:srgbClr val="348AA2"/>
              </a:solidFill>
            </a:endParaRPr>
          </a:p>
          <a:p>
            <a:pPr marL="0" lvl="0" indent="0" algn="l" rtl="0">
              <a:lnSpc>
                <a:spcPct val="120000"/>
              </a:lnSpc>
              <a:spcBef>
                <a:spcPts val="0"/>
              </a:spcBef>
              <a:spcAft>
                <a:spcPts val="0"/>
              </a:spcAft>
              <a:buClr>
                <a:srgbClr val="00907E"/>
              </a:buClr>
              <a:buSzPct val="100000"/>
              <a:buNone/>
            </a:pPr>
            <a:r>
              <a:rPr lang="en-US" sz="3300" b="1" dirty="0">
                <a:solidFill>
                  <a:srgbClr val="00907E"/>
                </a:solidFill>
              </a:rPr>
              <a:t>Julie Harvey Oregon DEQ</a:t>
            </a:r>
            <a:endParaRPr dirty="0"/>
          </a:p>
          <a:p>
            <a:pPr marL="0" lvl="0" indent="0" algn="l" rtl="0">
              <a:lnSpc>
                <a:spcPct val="120000"/>
              </a:lnSpc>
              <a:spcBef>
                <a:spcPts val="0"/>
              </a:spcBef>
              <a:spcAft>
                <a:spcPts val="0"/>
              </a:spcAft>
              <a:buClr>
                <a:srgbClr val="00907E"/>
              </a:buClr>
              <a:buSzPct val="100000"/>
              <a:buNone/>
            </a:pPr>
            <a:r>
              <a:rPr lang="en-US" sz="3300" b="1" dirty="0">
                <a:solidFill>
                  <a:srgbClr val="00907E"/>
                </a:solidFill>
              </a:rPr>
              <a:t>Drinking Water Protection Program Coordinator </a:t>
            </a:r>
            <a:endParaRPr dirty="0"/>
          </a:p>
          <a:p>
            <a:pPr marL="0" lvl="0" indent="0" algn="l" rtl="0">
              <a:lnSpc>
                <a:spcPct val="120000"/>
              </a:lnSpc>
              <a:spcBef>
                <a:spcPts val="0"/>
              </a:spcBef>
              <a:spcAft>
                <a:spcPts val="0"/>
              </a:spcAft>
              <a:buClr>
                <a:srgbClr val="00907E"/>
              </a:buClr>
              <a:buSzPct val="100000"/>
              <a:buNone/>
            </a:pPr>
            <a:r>
              <a:rPr lang="en-US" sz="2900" b="1" u="sng" dirty="0">
                <a:solidFill>
                  <a:srgbClr val="00907E"/>
                </a:solidFill>
                <a:hlinkClick r:id="rId3">
                  <a:extLst>
                    <a:ext uri="{A12FA001-AC4F-418D-AE19-62706E023703}">
                      <ahyp:hlinkClr xmlns:ahyp="http://schemas.microsoft.com/office/drawing/2018/hyperlinkcolor" val="tx"/>
                    </a:ext>
                  </a:extLst>
                </a:hlinkClick>
              </a:rPr>
              <a:t>julie.harvey@deq.oregon.gov</a:t>
            </a:r>
            <a:endParaRPr sz="2900" b="1" dirty="0">
              <a:solidFill>
                <a:srgbClr val="00907E"/>
              </a:solidFill>
            </a:endParaRPr>
          </a:p>
          <a:p>
            <a:pPr marL="0" lvl="0" indent="0" algn="l" rtl="0">
              <a:lnSpc>
                <a:spcPct val="120000"/>
              </a:lnSpc>
              <a:spcBef>
                <a:spcPts val="0"/>
              </a:spcBef>
              <a:spcAft>
                <a:spcPts val="0"/>
              </a:spcAft>
              <a:buClr>
                <a:srgbClr val="0070C0"/>
              </a:buClr>
              <a:buSzPct val="100000"/>
              <a:buNone/>
            </a:pPr>
            <a:r>
              <a:rPr lang="en-US" sz="2900" b="1" u="sng" dirty="0">
                <a:solidFill>
                  <a:srgbClr val="0070C0"/>
                </a:solidFill>
                <a:hlinkClick r:id="rId4">
                  <a:extLst>
                    <a:ext uri="{A12FA001-AC4F-418D-AE19-62706E023703}">
                      <ahyp:hlinkClr xmlns:ahyp="http://schemas.microsoft.com/office/drawing/2018/hyperlinkcolor" val="tx"/>
                    </a:ext>
                  </a:extLst>
                </a:hlinkClick>
              </a:rPr>
              <a:t>http://www.oregon.gov/deq/wq/programs/Pages/DWP.aspx</a:t>
            </a:r>
            <a:endParaRPr sz="2900" b="1" dirty="0">
              <a:solidFill>
                <a:srgbClr val="0070C0"/>
              </a:solidFill>
            </a:endParaRPr>
          </a:p>
          <a:p>
            <a:pPr marL="0" lvl="0" indent="0" algn="l" rtl="0">
              <a:spcBef>
                <a:spcPts val="462"/>
              </a:spcBef>
              <a:spcAft>
                <a:spcPts val="0"/>
              </a:spcAft>
              <a:buClr>
                <a:srgbClr val="1A5873"/>
              </a:buClr>
              <a:buSzPct val="100000"/>
              <a:buNone/>
            </a:pPr>
            <a:r>
              <a:rPr lang="en-US" sz="4200" b="1" dirty="0">
                <a:solidFill>
                  <a:srgbClr val="1A5873"/>
                </a:solidFill>
              </a:rPr>
              <a:t>		</a:t>
            </a:r>
            <a:endParaRPr dirty="0"/>
          </a:p>
          <a:p>
            <a:pPr marL="457200" lvl="1" indent="0" algn="r" rtl="0">
              <a:spcBef>
                <a:spcPts val="319"/>
              </a:spcBef>
              <a:spcAft>
                <a:spcPts val="0"/>
              </a:spcAft>
              <a:buClr>
                <a:schemeClr val="dk1"/>
              </a:buClr>
              <a:buSzPct val="100000"/>
              <a:buNone/>
            </a:pPr>
            <a:br>
              <a:rPr lang="en-US" sz="2200" dirty="0">
                <a:solidFill>
                  <a:schemeClr val="dk1"/>
                </a:solidFill>
              </a:rPr>
            </a:br>
            <a:r>
              <a:rPr lang="en-US" sz="2200" dirty="0">
                <a:solidFill>
                  <a:schemeClr val="dk1"/>
                </a:solidFill>
              </a:rPr>
              <a:t> 22, 2024 – Source Water Collaborative Webinar</a:t>
            </a:r>
            <a:endParaRPr sz="2200" dirty="0"/>
          </a:p>
          <a:p>
            <a:pPr marL="0" lvl="0" indent="0" algn="l" rtl="0">
              <a:spcBef>
                <a:spcPts val="605"/>
              </a:spcBef>
              <a:spcAft>
                <a:spcPts val="0"/>
              </a:spcAft>
              <a:buClr>
                <a:srgbClr val="8C8C8C"/>
              </a:buClr>
              <a:buSzPct val="100000"/>
              <a:buNone/>
            </a:pPr>
            <a:endParaRPr sz="5500" dirty="0">
              <a:solidFill>
                <a:srgbClr val="1A5873"/>
              </a:solidFill>
            </a:endParaRPr>
          </a:p>
          <a:p>
            <a:pPr marL="0" lvl="0" indent="0" algn="l" rtl="0">
              <a:spcBef>
                <a:spcPts val="605"/>
              </a:spcBef>
              <a:spcAft>
                <a:spcPts val="0"/>
              </a:spcAft>
              <a:buClr>
                <a:srgbClr val="8C8C8C"/>
              </a:buClr>
              <a:buSzPct val="100000"/>
              <a:buNone/>
            </a:pPr>
            <a:endParaRPr sz="5500" dirty="0">
              <a:solidFill>
                <a:schemeClr val="dk1"/>
              </a:solidFill>
            </a:endParaRPr>
          </a:p>
        </p:txBody>
      </p:sp>
      <p:sp>
        <p:nvSpPr>
          <p:cNvPr id="84" name="Google Shape;84;p1"/>
          <p:cNvSpPr/>
          <p:nvPr/>
        </p:nvSpPr>
        <p:spPr>
          <a:xfrm>
            <a:off x="152400" y="6400800"/>
            <a:ext cx="9982200" cy="3048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FFFFFF"/>
                </a:solidFill>
                <a:effectLst/>
                <a:uLnTx/>
                <a:uFillTx/>
                <a:latin typeface="Arial"/>
                <a:ea typeface="Arial"/>
                <a:cs typeface="Arial"/>
                <a:sym typeface="Arial"/>
              </a:rPr>
              <a:t>    Julie Harvey  |   Oregon Department of Environmental Quality</a:t>
            </a:r>
            <a:endParaRPr kumimoji="0" sz="12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85" name="Google Shape;85;p1" descr="A field of yellow flowers with a mountain in the background"/>
          <p:cNvPicPr preferRelativeResize="0"/>
          <p:nvPr/>
        </p:nvPicPr>
        <p:blipFill rotWithShape="1">
          <a:blip r:embed="rId5" cstate="email">
            <a:alphaModFix/>
            <a:extLst>
              <a:ext uri="{28A0092B-C50C-407E-A947-70E740481C1C}">
                <a14:useLocalDpi xmlns:a14="http://schemas.microsoft.com/office/drawing/2010/main"/>
              </a:ext>
            </a:extLst>
          </a:blip>
          <a:srcRect l="-97"/>
          <a:stretch/>
        </p:blipFill>
        <p:spPr>
          <a:xfrm>
            <a:off x="152400" y="152400"/>
            <a:ext cx="11811000" cy="2495266"/>
          </a:xfrm>
          <a:prstGeom prst="rect">
            <a:avLst/>
          </a:prstGeom>
          <a:noFill/>
          <a:ln>
            <a:noFill/>
          </a:ln>
        </p:spPr>
      </p:pic>
      <p:pic>
        <p:nvPicPr>
          <p:cNvPr id="86" name="Google Shape;86;p1" descr="Photo of Julie Harvey "/>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28600" y="2797917"/>
            <a:ext cx="2469094" cy="339576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6" name="Google Shape;96;p2"/>
          <p:cNvSpPr txBox="1">
            <a:spLocks noGrp="1"/>
          </p:cNvSpPr>
          <p:nvPr>
            <p:ph type="title"/>
          </p:nvPr>
        </p:nvSpPr>
        <p:spPr>
          <a:xfrm>
            <a:off x="533400" y="300146"/>
            <a:ext cx="4343400" cy="111283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600"/>
              <a:buFont typeface="Arial"/>
              <a:buNone/>
            </a:pPr>
            <a:r>
              <a:rPr lang="en-US" sz="3600" dirty="0"/>
              <a:t>USFS in Oregon</a:t>
            </a:r>
            <a:endParaRPr dirty="0"/>
          </a:p>
        </p:txBody>
      </p:sp>
      <p:sp>
        <p:nvSpPr>
          <p:cNvPr id="95" name="Google Shape;95;p2"/>
          <p:cNvSpPr txBox="1"/>
          <p:nvPr/>
        </p:nvSpPr>
        <p:spPr>
          <a:xfrm>
            <a:off x="316093" y="1855832"/>
            <a:ext cx="3265308" cy="341632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2D2D2D"/>
              </a:buClr>
              <a:buSzPts val="1800"/>
              <a:buFont typeface="Arial"/>
              <a:buChar char="•"/>
              <a:tabLst/>
              <a:defRPr/>
            </a:pPr>
            <a:r>
              <a:rPr kumimoji="0" lang="en-US" sz="1800" b="0" i="0" u="none" strike="noStrike" kern="0" cap="none" spc="0" normalizeH="0" baseline="0" noProof="0" dirty="0">
                <a:ln>
                  <a:noFill/>
                </a:ln>
                <a:solidFill>
                  <a:srgbClr val="2D2D2D"/>
                </a:solidFill>
                <a:effectLst/>
                <a:uLnTx/>
                <a:uFillTx/>
                <a:latin typeface="Arial"/>
                <a:ea typeface="Arial"/>
                <a:cs typeface="Arial"/>
                <a:sym typeface="Arial"/>
              </a:rPr>
              <a:t>USFS lands cover 33% of our Drinking Water Source Areas for water systems served by surface water.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171450" algn="l" defTabSz="914400" rtl="0" eaLnBrk="1" fontAlgn="auto" latinLnBrk="0" hangingPunct="1">
              <a:lnSpc>
                <a:spcPct val="100000"/>
              </a:lnSpc>
              <a:spcBef>
                <a:spcPts val="0"/>
              </a:spcBef>
              <a:spcAft>
                <a:spcPts val="0"/>
              </a:spcAft>
              <a:buClr>
                <a:srgbClr val="2D2D2D"/>
              </a:buClr>
              <a:buSzPts val="1800"/>
              <a:buFont typeface="Arial"/>
              <a:buNone/>
              <a:tabLst/>
              <a:defRPr/>
            </a:pPr>
            <a:endParaRPr kumimoji="0" sz="1800" b="0" i="0" u="none" strike="noStrike" kern="0" cap="none" spc="0" normalizeH="0" baseline="0" noProof="0" dirty="0">
              <a:ln>
                <a:noFill/>
              </a:ln>
              <a:solidFill>
                <a:srgbClr val="2D2D2D"/>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2D2D2D"/>
              </a:buClr>
              <a:buSzPts val="1800"/>
              <a:buFont typeface="Arial"/>
              <a:buChar char="•"/>
              <a:tabLst/>
              <a:defRPr/>
            </a:pPr>
            <a:r>
              <a:rPr kumimoji="0" lang="en-US" sz="1800" b="0" i="0" u="none" strike="noStrike" kern="0" cap="none" spc="0" normalizeH="0" baseline="0" noProof="0" dirty="0">
                <a:ln>
                  <a:noFill/>
                </a:ln>
                <a:solidFill>
                  <a:srgbClr val="2D2D2D"/>
                </a:solidFill>
                <a:effectLst/>
                <a:uLnTx/>
                <a:uFillTx/>
                <a:latin typeface="Arial"/>
                <a:ea typeface="Arial"/>
                <a:cs typeface="Arial"/>
                <a:sym typeface="Arial"/>
              </a:rPr>
              <a:t>If we also include BLM lands, Federal lands comprise 43% of our SW DWSAs.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171450" algn="l" defTabSz="914400" rtl="0" eaLnBrk="1" fontAlgn="auto" latinLnBrk="0" hangingPunct="1">
              <a:lnSpc>
                <a:spcPct val="100000"/>
              </a:lnSpc>
              <a:spcBef>
                <a:spcPts val="0"/>
              </a:spcBef>
              <a:spcAft>
                <a:spcPts val="0"/>
              </a:spcAft>
              <a:buClr>
                <a:srgbClr val="2D2D2D"/>
              </a:buClr>
              <a:buSzPts val="1800"/>
              <a:buFont typeface="Arial"/>
              <a:buNone/>
              <a:tabLst/>
              <a:defRPr/>
            </a:pPr>
            <a:endParaRPr kumimoji="0" sz="1800" b="0" i="0" u="none" strike="noStrike" kern="0" cap="none" spc="0" normalizeH="0" baseline="0" noProof="0" dirty="0">
              <a:ln>
                <a:noFill/>
              </a:ln>
              <a:solidFill>
                <a:srgbClr val="2D2D2D"/>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2D2D2D"/>
              </a:buClr>
              <a:buSzPts val="1800"/>
              <a:buFont typeface="Arial"/>
              <a:buChar char="•"/>
              <a:tabLst/>
              <a:defRPr/>
            </a:pPr>
            <a:r>
              <a:rPr kumimoji="0" lang="en-US" sz="1800" b="0" i="0" u="none" strike="noStrike" kern="0" cap="none" spc="0" normalizeH="0" baseline="0" noProof="0" dirty="0">
                <a:ln>
                  <a:noFill/>
                </a:ln>
                <a:solidFill>
                  <a:srgbClr val="2D2D2D"/>
                </a:solidFill>
                <a:effectLst/>
                <a:uLnTx/>
                <a:uFillTx/>
                <a:latin typeface="Arial"/>
                <a:ea typeface="Arial"/>
                <a:cs typeface="Arial"/>
                <a:sym typeface="Arial"/>
              </a:rPr>
              <a:t>Also intersect groundwater source areas.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3" name="Google Shape;93;p2" descr="USFS Oregon Map&#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081192" y="856565"/>
            <a:ext cx="6577408" cy="5069861"/>
          </a:xfrm>
          <a:prstGeom prst="rect">
            <a:avLst/>
          </a:prstGeom>
          <a:noFill/>
          <a:ln>
            <a:noFill/>
          </a:ln>
        </p:spPr>
      </p:pic>
      <p:sp>
        <p:nvSpPr>
          <p:cNvPr id="94" name="Google Shape;94;p2"/>
          <p:cNvSpPr txBox="1"/>
          <p:nvPr/>
        </p:nvSpPr>
        <p:spPr>
          <a:xfrm>
            <a:off x="4084713" y="6154846"/>
            <a:ext cx="6791835" cy="403008"/>
          </a:xfrm>
          <a:prstGeom prst="rect">
            <a:avLst/>
          </a:prstGeom>
          <a:noFill/>
          <a:ln>
            <a:noFill/>
          </a:ln>
        </p:spPr>
        <p:txBody>
          <a:bodyPr spcFirstLastPara="1" wrap="square" lIns="91425" tIns="45700" rIns="91425" bIns="45700" anchor="t" anchorCtr="0">
            <a:normAutofit/>
          </a:bodyPr>
          <a:lstStyle/>
          <a:p>
            <a:pPr marL="0" marR="0" lvl="3" indent="0" algn="l" defTabSz="914400" rtl="0" eaLnBrk="1" fontAlgn="auto" latinLnBrk="0" hangingPunct="1">
              <a:lnSpc>
                <a:spcPct val="120000"/>
              </a:lnSpc>
              <a:spcBef>
                <a:spcPts val="0"/>
              </a:spcBef>
              <a:spcAft>
                <a:spcPts val="0"/>
              </a:spcAft>
              <a:buClr>
                <a:srgbClr val="2D2D2D"/>
              </a:buClr>
              <a:buSzPts val="1400"/>
              <a:buFont typeface="Arial"/>
              <a:buNone/>
              <a:tabLst/>
              <a:defRPr/>
            </a:pPr>
            <a:r>
              <a:rPr kumimoji="0" lang="en-US" sz="1400" b="0" i="0" u="sng" strike="noStrike" kern="0" cap="none" spc="0" normalizeH="0" baseline="0" noProof="0">
                <a:ln>
                  <a:noFill/>
                </a:ln>
                <a:solidFill>
                  <a:srgbClr val="2D2D2D"/>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https://www.oregon.gov/deq/wq/programs/Pages/DWP-Maps.aspx</a:t>
            </a:r>
            <a:endParaRPr kumimoji="0" sz="1400" b="0" i="0" u="none" strike="noStrike" kern="0" cap="none" spc="0" normalizeH="0" baseline="0" noProof="0">
              <a:ln>
                <a:noFill/>
              </a:ln>
              <a:solidFill>
                <a:srgbClr val="2D2D2D"/>
              </a:solidFill>
              <a:effectLst/>
              <a:uLnTx/>
              <a:uFillTx/>
              <a:latin typeface="Arial"/>
              <a:ea typeface="Arial"/>
              <a:cs typeface="Arial"/>
              <a:sym typeface="Arial"/>
            </a:endParaRPr>
          </a:p>
          <a:p>
            <a:pPr marL="0" marR="0" lvl="3" indent="0" algn="l" defTabSz="914400" rtl="0" eaLnBrk="1" fontAlgn="auto" latinLnBrk="0" hangingPunct="1">
              <a:lnSpc>
                <a:spcPct val="120000"/>
              </a:lnSpc>
              <a:spcBef>
                <a:spcPts val="600"/>
              </a:spcBef>
              <a:spcAft>
                <a:spcPts val="0"/>
              </a:spcAft>
              <a:buClr>
                <a:srgbClr val="2D2D2D"/>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3">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390" y="-77638"/>
            <a:ext cx="12350779" cy="7308270"/>
          </a:xfrm>
          <a:prstGeom prst="rect">
            <a:avLst/>
          </a:prstGeom>
          <a:noFill/>
          <a:ln>
            <a:noFill/>
          </a:ln>
        </p:spPr>
      </p:pic>
      <p:sp>
        <p:nvSpPr>
          <p:cNvPr id="104" name="Google Shape;104;p3"/>
          <p:cNvSpPr txBox="1"/>
          <p:nvPr/>
        </p:nvSpPr>
        <p:spPr>
          <a:xfrm>
            <a:off x="609882" y="737090"/>
            <a:ext cx="9300264"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79AE"/>
                </a:solidFill>
                <a:effectLst/>
                <a:uLnTx/>
                <a:uFillTx/>
                <a:latin typeface="Montserrat"/>
                <a:ea typeface="Montserrat"/>
                <a:cs typeface="Montserrat"/>
                <a:sym typeface="Montserrat"/>
              </a:rPr>
              <a:t>     Next Steps:  Connect with Partners</a:t>
            </a:r>
            <a:endParaRPr kumimoji="0" sz="3600" b="0" i="0" u="none" strike="noStrike" kern="0" cap="none" spc="0" normalizeH="0" baseline="0" noProof="0" dirty="0">
              <a:ln>
                <a:noFill/>
              </a:ln>
              <a:solidFill>
                <a:srgbClr val="0079AE"/>
              </a:solidFill>
              <a:effectLst/>
              <a:uLnTx/>
              <a:uFillTx/>
              <a:latin typeface="Montserrat Light"/>
              <a:ea typeface="Montserrat Light"/>
              <a:cs typeface="Montserrat Light"/>
              <a:sym typeface="Montserrat Light"/>
            </a:endParaRPr>
          </a:p>
        </p:txBody>
      </p:sp>
      <p:sp>
        <p:nvSpPr>
          <p:cNvPr id="105" name="Google Shape;105;p3"/>
          <p:cNvSpPr txBox="1"/>
          <p:nvPr/>
        </p:nvSpPr>
        <p:spPr>
          <a:xfrm>
            <a:off x="0" y="1383381"/>
            <a:ext cx="12192000" cy="5612748"/>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15000"/>
              </a:lnSpc>
              <a:spcBef>
                <a:spcPts val="0"/>
              </a:spcBef>
              <a:spcAft>
                <a:spcPts val="0"/>
              </a:spcAft>
              <a:buClr>
                <a:srgbClr val="222222"/>
              </a:buClr>
              <a:buSzPts val="1750"/>
              <a:buFont typeface="Arial"/>
              <a:buChar char="•"/>
              <a:tabLst/>
              <a:defRPr/>
            </a:pPr>
            <a:r>
              <a:rPr kumimoji="0" lang="en-US" sz="1750" b="1" i="0" u="none" strike="noStrike" kern="0" cap="none" spc="0" normalizeH="0" baseline="0" noProof="0" dirty="0">
                <a:ln>
                  <a:noFill/>
                </a:ln>
                <a:solidFill>
                  <a:srgbClr val="222222"/>
                </a:solidFill>
                <a:effectLst/>
                <a:uLnTx/>
                <a:uFillTx/>
                <a:latin typeface="Arial"/>
                <a:ea typeface="Arial"/>
                <a:cs typeface="Arial"/>
                <a:sym typeface="Arial"/>
              </a:rPr>
              <a:t>State Department of Forestry </a:t>
            </a:r>
            <a:r>
              <a:rPr kumimoji="0" lang="en-US" sz="1750" b="0" i="0" u="none" strike="noStrike" kern="0" cap="none" spc="0" normalizeH="0" baseline="0" noProof="0" dirty="0">
                <a:ln>
                  <a:noFill/>
                </a:ln>
                <a:solidFill>
                  <a:srgbClr val="222222"/>
                </a:solidFill>
                <a:effectLst/>
                <a:uLnTx/>
                <a:uFillTx/>
                <a:latin typeface="Arial"/>
                <a:ea typeface="Arial"/>
                <a:cs typeface="Arial"/>
                <a:sym typeface="Arial"/>
              </a:rPr>
              <a:t>(example: Virginia) </a:t>
            </a:r>
            <a:r>
              <a:rPr kumimoji="0" lang="en-US" sz="1750" b="0" i="0" u="sng" strike="noStrike" kern="0" cap="none" spc="0" normalizeH="0" baseline="0" noProof="0" dirty="0">
                <a:ln>
                  <a:noFill/>
                </a:ln>
                <a:solidFill>
                  <a:srgbClr val="1155CC"/>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https://dof.virginia.gov/financial-assistance-programs/</a:t>
            </a:r>
            <a:endParaRPr kumimoji="0" sz="1750" b="0" i="0" u="none" strike="noStrike" kern="0" cap="none" spc="0" normalizeH="0" baseline="0" noProof="0" dirty="0">
              <a:ln>
                <a:noFill/>
              </a:ln>
              <a:solidFill>
                <a:srgbClr val="1155CC"/>
              </a:solidFill>
              <a:effectLst/>
              <a:uLnTx/>
              <a:uFillTx/>
              <a:latin typeface="Arial"/>
              <a:ea typeface="Arial"/>
              <a:cs typeface="Arial"/>
              <a:sym typeface="Arial"/>
            </a:endParaRPr>
          </a:p>
          <a:p>
            <a:pPr marL="285750" marR="0" lvl="0" indent="-174625" algn="l" defTabSz="914400" rtl="0" eaLnBrk="1" fontAlgn="auto" latinLnBrk="0" hangingPunct="1">
              <a:lnSpc>
                <a:spcPct val="115000"/>
              </a:lnSpc>
              <a:spcBef>
                <a:spcPts val="0"/>
              </a:spcBef>
              <a:spcAft>
                <a:spcPts val="0"/>
              </a:spcAft>
              <a:buClr>
                <a:srgbClr val="2D2D2D"/>
              </a:buClr>
              <a:buSzPts val="1750"/>
              <a:buFont typeface="Arial"/>
              <a:buNone/>
              <a:tabLst/>
              <a:defRPr/>
            </a:pPr>
            <a:endParaRPr kumimoji="0" sz="1750" b="0" i="0" u="none" strike="noStrike" kern="0" cap="none" spc="0" normalizeH="0" baseline="0" noProof="0" dirty="0">
              <a:ln>
                <a:noFill/>
              </a:ln>
              <a:solidFill>
                <a:srgbClr val="1155CC"/>
              </a:solidFill>
              <a:effectLst/>
              <a:uLnTx/>
              <a:uFillTx/>
              <a:latin typeface="Arial"/>
              <a:ea typeface="Arial"/>
              <a:cs typeface="Arial"/>
              <a:sym typeface="Arial"/>
            </a:endParaRPr>
          </a:p>
          <a:p>
            <a:pPr marL="285750" marR="0" lvl="0" indent="-285750" algn="l" defTabSz="914400" rtl="0" eaLnBrk="1" fontAlgn="auto" latinLnBrk="0" hangingPunct="1">
              <a:lnSpc>
                <a:spcPct val="115000"/>
              </a:lnSpc>
              <a:spcBef>
                <a:spcPts val="0"/>
              </a:spcBef>
              <a:spcAft>
                <a:spcPts val="0"/>
              </a:spcAft>
              <a:buClr>
                <a:srgbClr val="222222"/>
              </a:buClr>
              <a:buSzPts val="1750"/>
              <a:buFont typeface="Arial"/>
              <a:buChar char="•"/>
              <a:tabLst/>
              <a:defRPr/>
            </a:pPr>
            <a:r>
              <a:rPr kumimoji="0" lang="en-US" sz="1750" b="1" i="0" u="none" strike="noStrike" kern="0" cap="none" spc="0" normalizeH="0" baseline="0" noProof="0" dirty="0">
                <a:ln>
                  <a:noFill/>
                </a:ln>
                <a:solidFill>
                  <a:srgbClr val="222222"/>
                </a:solidFill>
                <a:effectLst/>
                <a:uLnTx/>
                <a:uFillTx/>
                <a:latin typeface="Arial"/>
                <a:ea typeface="Arial"/>
                <a:cs typeface="Arial"/>
                <a:sym typeface="Arial"/>
              </a:rPr>
              <a:t>National Association of State Foresters </a:t>
            </a:r>
            <a:r>
              <a:rPr kumimoji="0" lang="en-US" sz="1750" b="0" i="0" u="none" strike="noStrike" kern="0" cap="none" spc="0" normalizeH="0" baseline="0" noProof="0" dirty="0">
                <a:ln>
                  <a:noFill/>
                </a:ln>
                <a:solidFill>
                  <a:srgbClr val="222222"/>
                </a:solidFill>
                <a:effectLst/>
                <a:uLnTx/>
                <a:uFillTx/>
                <a:latin typeface="Arial"/>
                <a:ea typeface="Arial"/>
                <a:cs typeface="Arial"/>
                <a:sym typeface="Arial"/>
              </a:rPr>
              <a:t>(NASF) </a:t>
            </a:r>
            <a:r>
              <a:rPr kumimoji="0" lang="en-US" sz="1750" b="0" i="0" u="sng" strike="noStrike" kern="0" cap="none" spc="0" normalizeH="0" baseline="0" noProof="0" dirty="0">
                <a:ln>
                  <a:noFill/>
                </a:ln>
                <a:solidFill>
                  <a:srgbClr val="222222"/>
                </a:solidFill>
                <a:effectLst/>
                <a:uLnTx/>
                <a:uFillTx/>
                <a:latin typeface="Arial"/>
                <a:ea typeface="Arial"/>
                <a:cs typeface="Arial"/>
                <a:sym typeface="Arial"/>
                <a:hlinkClick r:id="rId5">
                  <a:extLst>
                    <a:ext uri="{A12FA001-AC4F-418D-AE19-62706E023703}">
                      <ahyp:hlinkClr xmlns:ahyp="http://schemas.microsoft.com/office/drawing/2018/hyperlinkcolor" val="tx"/>
                    </a:ext>
                  </a:extLst>
                </a:hlinkClick>
              </a:rPr>
              <a:t>https://www.stateforesters.org/</a:t>
            </a:r>
            <a:endParaRPr kumimoji="0" sz="1750" b="0" i="0" u="sng" strike="noStrike" kern="0" cap="none" spc="0" normalizeH="0" baseline="0" noProof="0" dirty="0">
              <a:ln>
                <a:noFill/>
              </a:ln>
              <a:solidFill>
                <a:srgbClr val="2D2D2D"/>
              </a:solidFill>
              <a:effectLst/>
              <a:uLnTx/>
              <a:uFillTx/>
              <a:latin typeface="Arial"/>
              <a:ea typeface="Arial"/>
              <a:cs typeface="Arial"/>
              <a:sym typeface="Arial"/>
            </a:endParaRPr>
          </a:p>
          <a:p>
            <a:pPr marL="285750" marR="0" lvl="8" indent="-285750" algn="l" defTabSz="914400" rtl="0" eaLnBrk="1" fontAlgn="auto" latinLnBrk="0" hangingPunct="1">
              <a:lnSpc>
                <a:spcPct val="115000"/>
              </a:lnSpc>
              <a:spcBef>
                <a:spcPts val="0"/>
              </a:spcBef>
              <a:spcAft>
                <a:spcPts val="0"/>
              </a:spcAft>
              <a:buClr>
                <a:srgbClr val="222222"/>
              </a:buClr>
              <a:buSzPts val="1750"/>
              <a:buFont typeface="Noto Sans Symbols"/>
              <a:buChar char="⮚"/>
              <a:tabLst/>
              <a:defRPr/>
            </a:pPr>
            <a:r>
              <a:rPr kumimoji="0" lang="en-US" sz="1750" b="0" i="0" u="none" strike="noStrike" kern="0" cap="none" spc="0" normalizeH="0" baseline="0" noProof="0" dirty="0">
                <a:ln>
                  <a:noFill/>
                </a:ln>
                <a:solidFill>
                  <a:srgbClr val="222222"/>
                </a:solidFill>
                <a:effectLst/>
                <a:uLnTx/>
                <a:uFillTx/>
                <a:latin typeface="Arial"/>
                <a:ea typeface="Arial"/>
                <a:cs typeface="Arial"/>
                <a:sym typeface="Arial"/>
              </a:rPr>
              <a:t>Each state has a “Forest Action Plan” which can be found via the NASF website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85750" marR="0" lvl="6" indent="-174625" algn="l" defTabSz="914400" rtl="0" eaLnBrk="1" fontAlgn="auto" latinLnBrk="0" hangingPunct="1">
              <a:lnSpc>
                <a:spcPct val="115000"/>
              </a:lnSpc>
              <a:spcBef>
                <a:spcPts val="0"/>
              </a:spcBef>
              <a:spcAft>
                <a:spcPts val="0"/>
              </a:spcAft>
              <a:buClr>
                <a:srgbClr val="2D2D2D"/>
              </a:buClr>
              <a:buSzPts val="1750"/>
              <a:buFont typeface="Noto Sans Symbols"/>
              <a:buNone/>
              <a:tabLst/>
              <a:defRPr/>
            </a:pPr>
            <a:endParaRPr kumimoji="0" sz="1750" b="0" i="0" u="none" strike="noStrike" kern="0" cap="none" spc="0" normalizeH="0" baseline="0" noProof="0" dirty="0">
              <a:ln>
                <a:noFill/>
              </a:ln>
              <a:solidFill>
                <a:srgbClr val="222222"/>
              </a:solidFill>
              <a:effectLst/>
              <a:uLnTx/>
              <a:uFillTx/>
              <a:latin typeface="Arial"/>
              <a:ea typeface="Arial"/>
              <a:cs typeface="Arial"/>
              <a:sym typeface="Arial"/>
            </a:endParaRPr>
          </a:p>
          <a:p>
            <a:pPr marL="285750" marR="0" lvl="6" indent="-285750" algn="l" defTabSz="914400" rtl="0" eaLnBrk="1" fontAlgn="auto" latinLnBrk="0" hangingPunct="1">
              <a:lnSpc>
                <a:spcPct val="115000"/>
              </a:lnSpc>
              <a:spcBef>
                <a:spcPts val="0"/>
              </a:spcBef>
              <a:spcAft>
                <a:spcPts val="0"/>
              </a:spcAft>
              <a:buClr>
                <a:srgbClr val="2D2D2D"/>
              </a:buClr>
              <a:buSzPts val="1750"/>
              <a:buFont typeface="Arial"/>
              <a:buChar char="•"/>
              <a:tabLst/>
              <a:defRPr/>
            </a:pPr>
            <a:r>
              <a:rPr kumimoji="0" lang="en-US" sz="1750" b="1" i="0" u="none" strike="noStrike" kern="0" cap="none" spc="0" normalizeH="0" baseline="0" noProof="0" dirty="0">
                <a:ln>
                  <a:noFill/>
                </a:ln>
                <a:solidFill>
                  <a:srgbClr val="2D2D2D"/>
                </a:solidFill>
                <a:effectLst/>
                <a:uLnTx/>
                <a:uFillTx/>
                <a:latin typeface="Arial"/>
                <a:ea typeface="Arial"/>
                <a:cs typeface="Arial"/>
                <a:sym typeface="Arial"/>
              </a:rPr>
              <a:t>Drinking Water Providers Partnership</a:t>
            </a:r>
            <a:r>
              <a:rPr kumimoji="0" lang="en-US" sz="1750" b="0" i="0" u="none" strike="noStrike" kern="0" cap="none" spc="0" normalizeH="0" baseline="0" noProof="0" dirty="0">
                <a:ln>
                  <a:noFill/>
                </a:ln>
                <a:solidFill>
                  <a:srgbClr val="2D2D2D"/>
                </a:solidFill>
                <a:effectLst/>
                <a:uLnTx/>
                <a:uFillTx/>
                <a:latin typeface="Arial"/>
                <a:ea typeface="Arial"/>
                <a:cs typeface="Arial"/>
                <a:sym typeface="Arial"/>
              </a:rPr>
              <a:t>  </a:t>
            </a:r>
            <a:r>
              <a:rPr kumimoji="0" lang="en-US" sz="1750" b="0" i="0" u="sng" strike="noStrike" kern="0" cap="none" spc="0" normalizeH="0" baseline="0" noProof="0" dirty="0">
                <a:ln>
                  <a:noFill/>
                </a:ln>
                <a:solidFill>
                  <a:srgbClr val="0000FF"/>
                </a:solidFill>
                <a:effectLst/>
                <a:uLnTx/>
                <a:uFillTx/>
                <a:latin typeface="Arial"/>
                <a:ea typeface="Arial"/>
                <a:cs typeface="Arial"/>
                <a:sym typeface="Arial"/>
                <a:hlinkClick r:id="rId6">
                  <a:extLst>
                    <a:ext uri="{A12FA001-AC4F-418D-AE19-62706E023703}">
                      <ahyp:hlinkClr xmlns:ahyp="http://schemas.microsoft.com/office/drawing/2018/hyperlinkcolor" val="tx"/>
                    </a:ext>
                  </a:extLst>
                </a:hlinkClick>
              </a:rPr>
              <a:t>https://geosinstitute.org/initiatives/dwpp/</a:t>
            </a:r>
            <a:endParaRPr kumimoji="0" sz="1750" b="0" i="0" u="sng" strike="noStrike" kern="0" cap="none" spc="0" normalizeH="0" baseline="0" noProof="0" dirty="0">
              <a:ln>
                <a:noFill/>
              </a:ln>
              <a:solidFill>
                <a:srgbClr val="0000FF"/>
              </a:solidFill>
              <a:effectLst/>
              <a:uLnTx/>
              <a:uFillTx/>
              <a:latin typeface="Arial"/>
              <a:ea typeface="Arial"/>
              <a:cs typeface="Arial"/>
              <a:sym typeface="Arial"/>
            </a:endParaRPr>
          </a:p>
          <a:p>
            <a:pPr marL="285750" marR="0" lvl="6" indent="-174625" algn="l" defTabSz="914400" rtl="0" eaLnBrk="1" fontAlgn="auto" latinLnBrk="0" hangingPunct="1">
              <a:lnSpc>
                <a:spcPct val="115000"/>
              </a:lnSpc>
              <a:spcBef>
                <a:spcPts val="0"/>
              </a:spcBef>
              <a:spcAft>
                <a:spcPts val="0"/>
              </a:spcAft>
              <a:buClr>
                <a:srgbClr val="2D2D2D"/>
              </a:buClr>
              <a:buSzPts val="1750"/>
              <a:buFont typeface="Arial"/>
              <a:buNone/>
              <a:tabLst/>
              <a:defRPr/>
            </a:pPr>
            <a:endParaRPr kumimoji="0" sz="1750" b="0" i="0" u="none" strike="noStrike" kern="0" cap="none" spc="0" normalizeH="0" baseline="0" noProof="0" dirty="0">
              <a:ln>
                <a:noFill/>
              </a:ln>
              <a:solidFill>
                <a:srgbClr val="2D2D2D"/>
              </a:solidFill>
              <a:effectLst/>
              <a:uLnTx/>
              <a:uFillTx/>
              <a:latin typeface="Arial"/>
              <a:ea typeface="Arial"/>
              <a:cs typeface="Arial"/>
              <a:sym typeface="Arial"/>
            </a:endParaRPr>
          </a:p>
          <a:p>
            <a:pPr marL="285750" marR="0" lvl="0" indent="-285750" algn="l" defTabSz="914400" rtl="0" eaLnBrk="1" fontAlgn="auto" latinLnBrk="0" hangingPunct="1">
              <a:lnSpc>
                <a:spcPct val="115000"/>
              </a:lnSpc>
              <a:spcBef>
                <a:spcPts val="0"/>
              </a:spcBef>
              <a:spcAft>
                <a:spcPts val="0"/>
              </a:spcAft>
              <a:buClr>
                <a:srgbClr val="222222"/>
              </a:buClr>
              <a:buSzPts val="1750"/>
              <a:buFont typeface="Arial"/>
              <a:buChar char="•"/>
              <a:tabLst/>
              <a:defRPr/>
            </a:pPr>
            <a:r>
              <a:rPr kumimoji="0" lang="en-US" sz="1750" b="1" i="0" u="none" strike="noStrike" kern="0" cap="none" spc="0" normalizeH="0" baseline="0" noProof="0" dirty="0">
                <a:ln>
                  <a:noFill/>
                </a:ln>
                <a:solidFill>
                  <a:srgbClr val="222222"/>
                </a:solidFill>
                <a:effectLst/>
                <a:uLnTx/>
                <a:uFillTx/>
                <a:latin typeface="Arial"/>
                <a:ea typeface="Arial"/>
                <a:cs typeface="Arial"/>
                <a:sym typeface="Arial"/>
              </a:rPr>
              <a:t>State Source Water Coordinators  </a:t>
            </a:r>
            <a:r>
              <a:rPr kumimoji="0" lang="en-US" sz="1750" b="0" i="0" u="sng" strike="noStrike" kern="0" cap="none" spc="0" normalizeH="0" baseline="0" noProof="0" dirty="0">
                <a:ln>
                  <a:noFill/>
                </a:ln>
                <a:solidFill>
                  <a:srgbClr val="222222"/>
                </a:solidFill>
                <a:effectLst/>
                <a:uLnTx/>
                <a:uFillTx/>
                <a:latin typeface="Arial"/>
                <a:ea typeface="Arial"/>
                <a:cs typeface="Arial"/>
                <a:sym typeface="Arial"/>
                <a:hlinkClick r:id="rId7">
                  <a:extLst>
                    <a:ext uri="{A12FA001-AC4F-418D-AE19-62706E023703}">
                      <ahyp:hlinkClr xmlns:ahyp="http://schemas.microsoft.com/office/drawing/2018/hyperlinkcolor" val="tx"/>
                    </a:ext>
                  </a:extLst>
                </a:hlinkClick>
              </a:rPr>
              <a:t>https://www.asdwa.org/sourcewatercontacts/</a:t>
            </a:r>
            <a:r>
              <a:rPr kumimoji="0" lang="en-US" sz="1750" b="0" i="0" u="none" strike="noStrike" kern="0" cap="none" spc="0" normalizeH="0" baseline="0" noProof="0" dirty="0">
                <a:ln>
                  <a:noFill/>
                </a:ln>
                <a:solidFill>
                  <a:srgbClr val="2D2D2D"/>
                </a:solidFill>
                <a:effectLst/>
                <a:uLnTx/>
                <a:uFillTx/>
                <a:latin typeface="Calibri"/>
                <a:ea typeface="Calibri"/>
                <a:cs typeface="Calibri"/>
                <a:sym typeface="Calibri"/>
              </a:rPr>
              <a:t> </a:t>
            </a:r>
            <a:r>
              <a:rPr kumimoji="0" lang="en-US" sz="1750" b="0" i="0" u="none" strike="noStrike" kern="0" cap="none" spc="0" normalizeH="0" baseline="0" noProof="0" dirty="0">
                <a:ln>
                  <a:noFill/>
                </a:ln>
                <a:solidFill>
                  <a:srgbClr val="222222"/>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174625" algn="l" defTabSz="914400" rtl="0" eaLnBrk="1" fontAlgn="auto" latinLnBrk="0" hangingPunct="1">
              <a:lnSpc>
                <a:spcPct val="115000"/>
              </a:lnSpc>
              <a:spcBef>
                <a:spcPts val="0"/>
              </a:spcBef>
              <a:spcAft>
                <a:spcPts val="0"/>
              </a:spcAft>
              <a:buClr>
                <a:srgbClr val="2D2D2D"/>
              </a:buClr>
              <a:buSzPts val="1750"/>
              <a:buFont typeface="Arial"/>
              <a:buNone/>
              <a:tabLst/>
              <a:defRPr/>
            </a:pPr>
            <a:endParaRPr kumimoji="0" sz="1750" b="0" i="0" u="none" strike="noStrike" kern="0" cap="none" spc="0" normalizeH="0" baseline="0" noProof="0" dirty="0">
              <a:ln>
                <a:noFill/>
              </a:ln>
              <a:solidFill>
                <a:srgbClr val="2D2D2D"/>
              </a:solidFill>
              <a:effectLst/>
              <a:uLnTx/>
              <a:uFillTx/>
              <a:latin typeface="Arial"/>
              <a:ea typeface="Arial"/>
              <a:cs typeface="Arial"/>
              <a:sym typeface="Arial"/>
            </a:endParaRPr>
          </a:p>
          <a:p>
            <a:pPr marL="285750" marR="0" lvl="0" indent="-285750" algn="l" defTabSz="914400" rtl="0" eaLnBrk="1" fontAlgn="auto" latinLnBrk="0" hangingPunct="1">
              <a:lnSpc>
                <a:spcPct val="115000"/>
              </a:lnSpc>
              <a:spcBef>
                <a:spcPts val="0"/>
              </a:spcBef>
              <a:spcAft>
                <a:spcPts val="0"/>
              </a:spcAft>
              <a:buClr>
                <a:srgbClr val="222222"/>
              </a:buClr>
              <a:buSzPts val="1750"/>
              <a:buFont typeface="Arial"/>
              <a:buChar char="•"/>
              <a:tabLst/>
              <a:defRPr/>
            </a:pPr>
            <a:r>
              <a:rPr kumimoji="0" lang="en-US" sz="1750" b="1" i="0" u="none" strike="noStrike" kern="0" cap="none" spc="0" normalizeH="0" baseline="0" noProof="0" dirty="0">
                <a:ln>
                  <a:noFill/>
                </a:ln>
                <a:solidFill>
                  <a:srgbClr val="222222"/>
                </a:solidFill>
                <a:effectLst/>
                <a:uLnTx/>
                <a:uFillTx/>
                <a:latin typeface="Arial"/>
                <a:ea typeface="Arial"/>
                <a:cs typeface="Arial"/>
                <a:sym typeface="Arial"/>
              </a:rPr>
              <a:t>Source Water Contacts in EPA’s Regional Offices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400" marR="0" lvl="2"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750" b="0" i="0" u="sng" strike="noStrike" kern="0" cap="none" spc="0" normalizeH="0" baseline="0" noProof="0" dirty="0">
                <a:ln>
                  <a:noFill/>
                </a:ln>
                <a:solidFill>
                  <a:srgbClr val="222222"/>
                </a:solidFill>
                <a:effectLst/>
                <a:uLnTx/>
                <a:uFillTx/>
                <a:latin typeface="Arial"/>
                <a:ea typeface="Arial"/>
                <a:cs typeface="Arial"/>
                <a:sym typeface="Arial"/>
                <a:hlinkClick r:id="rId8">
                  <a:extLst>
                    <a:ext uri="{A12FA001-AC4F-418D-AE19-62706E023703}">
                      <ahyp:hlinkClr xmlns:ahyp="http://schemas.microsoft.com/office/drawing/2018/hyperlinkcolor" val="tx"/>
                    </a:ext>
                  </a:extLst>
                </a:hlinkClick>
              </a:rPr>
              <a:t>https://www.epa.gov/sourcewaterprotection/source-water-contacts-epas-regional-offices</a:t>
            </a:r>
            <a:endParaRPr kumimoji="0" sz="1750" b="0" i="0" u="sng" strike="noStrike" kern="0" cap="none" spc="0" normalizeH="0" baseline="0" noProof="0" dirty="0">
              <a:ln>
                <a:noFill/>
              </a:ln>
              <a:solidFill>
                <a:srgbClr val="222222"/>
              </a:solidFill>
              <a:effectLst/>
              <a:uLnTx/>
              <a:uFillTx/>
              <a:latin typeface="Arial"/>
              <a:ea typeface="Arial"/>
              <a:cs typeface="Arial"/>
              <a:sym typeface="Arial"/>
            </a:endParaRPr>
          </a:p>
          <a:p>
            <a:pPr marL="914400" marR="0" lvl="2"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750" b="0" i="0" u="sng" strike="noStrike" kern="0" cap="none" spc="0" normalizeH="0" baseline="0" noProof="0" dirty="0">
              <a:ln>
                <a:noFill/>
              </a:ln>
              <a:solidFill>
                <a:srgbClr val="222222"/>
              </a:solidFill>
              <a:effectLst/>
              <a:uLnTx/>
              <a:uFillTx/>
              <a:latin typeface="Arial"/>
              <a:ea typeface="Arial"/>
              <a:cs typeface="Arial"/>
              <a:sym typeface="Arial"/>
            </a:endParaRPr>
          </a:p>
          <a:p>
            <a:pPr marL="285750" marR="0" lvl="0" indent="-285750" algn="l" defTabSz="914400" rtl="0" eaLnBrk="1" fontAlgn="auto" latinLnBrk="0" hangingPunct="1">
              <a:lnSpc>
                <a:spcPct val="115000"/>
              </a:lnSpc>
              <a:spcBef>
                <a:spcPts val="0"/>
              </a:spcBef>
              <a:spcAft>
                <a:spcPts val="0"/>
              </a:spcAft>
              <a:buClr>
                <a:srgbClr val="222222"/>
              </a:buClr>
              <a:buSzPts val="1750"/>
              <a:buFont typeface="Arial"/>
              <a:buChar char="•"/>
              <a:tabLst/>
              <a:defRPr/>
            </a:pPr>
            <a:r>
              <a:rPr kumimoji="0" lang="en-US" sz="1750" b="0" i="0" u="none" strike="noStrike" kern="0" cap="none" spc="0" normalizeH="0" baseline="0" noProof="0" dirty="0">
                <a:ln>
                  <a:noFill/>
                </a:ln>
                <a:solidFill>
                  <a:srgbClr val="222222"/>
                </a:solidFill>
                <a:effectLst/>
                <a:uLnTx/>
                <a:uFillTx/>
                <a:latin typeface="Arial"/>
                <a:ea typeface="Arial"/>
                <a:cs typeface="Arial"/>
                <a:sym typeface="Arial"/>
              </a:rPr>
              <a:t>Source Water Collaborative Webinar Series:  Source Water Protection Through Forestry Partnerships</a:t>
            </a:r>
            <a:endParaRPr kumimoji="0" sz="1750" b="0" i="0" u="none" strike="noStrike" kern="0" cap="none" spc="0" normalizeH="0" baseline="0" noProof="0" dirty="0">
              <a:ln>
                <a:noFill/>
              </a:ln>
              <a:solidFill>
                <a:srgbClr val="2D2D2D"/>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50" b="0" i="0" u="sng" strike="noStrike" kern="0" cap="none" spc="0" normalizeH="0" baseline="0" noProof="0" dirty="0">
                <a:ln>
                  <a:noFill/>
                </a:ln>
                <a:solidFill>
                  <a:srgbClr val="222222"/>
                </a:solidFill>
                <a:effectLst/>
                <a:uLnTx/>
                <a:uFillTx/>
                <a:latin typeface="Arial"/>
                <a:ea typeface="Arial"/>
                <a:cs typeface="Arial"/>
                <a:sym typeface="Arial"/>
                <a:hlinkClick r:id="rId9">
                  <a:extLst>
                    <a:ext uri="{A12FA001-AC4F-418D-AE19-62706E023703}">
                      <ahyp:hlinkClr xmlns:ahyp="http://schemas.microsoft.com/office/drawing/2018/hyperlinkcolor" val="tx"/>
                    </a:ext>
                  </a:extLst>
                </a:hlinkClick>
              </a:rPr>
              <a:t>https://www.sourcewatercollaborative.org/learning-exchange/source-water-protection-through-forestry-partnerships/</a:t>
            </a:r>
            <a:r>
              <a:rPr kumimoji="0" lang="en-US" sz="2400" b="0" i="0" u="none" strike="noStrike" kern="0" cap="none" spc="0" normalizeH="0" baseline="0" noProof="0" dirty="0">
                <a:ln>
                  <a:noFill/>
                </a:ln>
                <a:solidFill>
                  <a:srgbClr val="2D2D2D"/>
                </a:solidFill>
                <a:effectLst/>
                <a:uLnTx/>
                <a:uFillTx/>
                <a:latin typeface="Calibri"/>
                <a:ea typeface="Calibri"/>
                <a:cs typeface="Calibri"/>
                <a:sym typeface="Calibri"/>
              </a:rPr>
              <a:t> </a:t>
            </a:r>
            <a:endParaRPr kumimoji="0" sz="1800" b="0" i="0" u="none" strike="noStrike" kern="0" cap="none" spc="0" normalizeH="0" baseline="0" noProof="0" dirty="0">
              <a:ln>
                <a:noFill/>
              </a:ln>
              <a:solidFill>
                <a:srgbClr val="2D2D2D"/>
              </a:solidFill>
              <a:effectLst/>
              <a:uLnTx/>
              <a:uFillTx/>
              <a:latin typeface="Arial"/>
              <a:ea typeface="Arial"/>
              <a:cs typeface="Arial"/>
              <a:sym typeface="Arial"/>
            </a:endParaRPr>
          </a:p>
          <a:p>
            <a:pPr marL="285750" marR="0" lvl="1" indent="-171450" algn="l" defTabSz="914400" rtl="0" eaLnBrk="1" fontAlgn="auto" latinLnBrk="0" hangingPunct="1">
              <a:lnSpc>
                <a:spcPct val="115000"/>
              </a:lnSpc>
              <a:spcBef>
                <a:spcPts val="0"/>
              </a:spcBef>
              <a:spcAft>
                <a:spcPts val="0"/>
              </a:spcAft>
              <a:buClr>
                <a:srgbClr val="2D2D2D"/>
              </a:buClr>
              <a:buSzPts val="1800"/>
              <a:buFont typeface="Noto Sans Symbols"/>
              <a:buNone/>
              <a:tabLst/>
              <a:defRPr/>
            </a:pPr>
            <a:endParaRPr kumimoji="0" sz="1800" b="0" i="0" u="none" strike="noStrike" kern="0" cap="none" spc="0" normalizeH="0" baseline="0" noProof="0" dirty="0">
              <a:ln>
                <a:noFill/>
              </a:ln>
              <a:solidFill>
                <a:srgbClr val="2D2D2D"/>
              </a:solidFill>
              <a:effectLst/>
              <a:highlight>
                <a:srgbClr val="FFFFFF"/>
              </a:highlight>
              <a:uLnTx/>
              <a:uFillTx/>
              <a:latin typeface="Arial"/>
              <a:ea typeface="Arial"/>
              <a:cs typeface="Arial"/>
              <a:sym typeface="Arial"/>
            </a:endParaRPr>
          </a:p>
          <a:p>
            <a:pPr marL="285750" marR="0" lvl="0" indent="-171450" algn="l" defTabSz="914400" rtl="0" eaLnBrk="1" fontAlgn="auto" latinLnBrk="0" hangingPunct="1">
              <a:lnSpc>
                <a:spcPct val="115000"/>
              </a:lnSpc>
              <a:spcBef>
                <a:spcPts val="0"/>
              </a:spcBef>
              <a:spcAft>
                <a:spcPts val="0"/>
              </a:spcAft>
              <a:buClr>
                <a:srgbClr val="2D2D2D"/>
              </a:buClr>
              <a:buSzPts val="1800"/>
              <a:buFont typeface="Arial"/>
              <a:buNone/>
              <a:tabLst/>
              <a:defRPr/>
            </a:pPr>
            <a:endParaRPr kumimoji="0" sz="1800" b="0" i="0" u="none" strike="noStrike" kern="0" cap="none" spc="0" normalizeH="0" baseline="0" noProof="0" dirty="0">
              <a:ln>
                <a:noFill/>
              </a:ln>
              <a:solidFill>
                <a:srgbClr val="2D2D2D"/>
              </a:solidFill>
              <a:effectLst/>
              <a:highlight>
                <a:srgbClr val="FFFFFF"/>
              </a:highlight>
              <a:uLnTx/>
              <a:uFillTx/>
              <a:latin typeface="Arial"/>
              <a:ea typeface="Arial"/>
              <a:cs typeface="Arial"/>
              <a:sym typeface="Arial"/>
            </a:endParaRPr>
          </a:p>
          <a:p>
            <a:pPr marL="285750" marR="0" lvl="0" indent="-171450" algn="l" defTabSz="914400" rtl="0" eaLnBrk="1" fontAlgn="auto" latinLnBrk="0" hangingPunct="1">
              <a:lnSpc>
                <a:spcPct val="115000"/>
              </a:lnSpc>
              <a:spcBef>
                <a:spcPts val="0"/>
              </a:spcBef>
              <a:spcAft>
                <a:spcPts val="0"/>
              </a:spcAft>
              <a:buClr>
                <a:srgbClr val="2D2D2D"/>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Montserrat Light"/>
              <a:ea typeface="Montserrat Light"/>
              <a:cs typeface="Montserrat Light"/>
              <a:sym typeface="Montserrat Light"/>
            </a:endParaRPr>
          </a:p>
        </p:txBody>
      </p:sp>
      <p:pic>
        <p:nvPicPr>
          <p:cNvPr id="103" name="Google Shape;103;p3" descr="Sourcewater Collaborative logo"/>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9828038" y="329750"/>
            <a:ext cx="1947696" cy="39028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4">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12" name="Google Shape;112;p4">
            <a:extLst>
              <a:ext uri="{C183D7F6-B498-43B3-948B-1728B52AA6E4}">
                <adec:decorative xmlns:adec="http://schemas.microsoft.com/office/drawing/2017/decorative" val="1"/>
              </a:ext>
            </a:extLst>
          </p:cNvPr>
          <p:cNvSpPr/>
          <p:nvPr/>
        </p:nvSpPr>
        <p:spPr>
          <a:xfrm>
            <a:off x="4906492" y="0"/>
            <a:ext cx="7285500" cy="6515100"/>
          </a:xfrm>
          <a:prstGeom prst="rect">
            <a:avLst/>
          </a:prstGeom>
          <a:solidFill>
            <a:srgbClr val="B3C6E7">
              <a:alpha val="16862"/>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3" name="Google Shape;113;p4">
            <a:extLst>
              <a:ext uri="{C183D7F6-B498-43B3-948B-1728B52AA6E4}">
                <adec:decorative xmlns:adec="http://schemas.microsoft.com/office/drawing/2017/decorative" val="1"/>
              </a:ext>
            </a:extLst>
          </p:cNvPr>
          <p:cNvSpPr/>
          <p:nvPr/>
        </p:nvSpPr>
        <p:spPr>
          <a:xfrm>
            <a:off x="0" y="6515100"/>
            <a:ext cx="12192000" cy="342900"/>
          </a:xfrm>
          <a:prstGeom prst="rect">
            <a:avLst/>
          </a:prstGeom>
          <a:solidFill>
            <a:srgbClr val="0079AE"/>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8" name="Google Shape;118;p4"/>
          <p:cNvSpPr txBox="1"/>
          <p:nvPr/>
        </p:nvSpPr>
        <p:spPr>
          <a:xfrm>
            <a:off x="435574" y="3306311"/>
            <a:ext cx="3268862"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3F3F3F"/>
                </a:solidFill>
                <a:effectLst/>
                <a:uLnTx/>
                <a:uFillTx/>
                <a:latin typeface="Montserrat Light"/>
                <a:ea typeface="Montserrat Light"/>
                <a:cs typeface="Montserrat Light"/>
                <a:sym typeface="Montserrat Light"/>
              </a:rPr>
              <a:t>Presented by:</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 name="Google Shape;115;p4"/>
          <p:cNvSpPr txBox="1"/>
          <p:nvPr/>
        </p:nvSpPr>
        <p:spPr>
          <a:xfrm>
            <a:off x="-53299" y="501344"/>
            <a:ext cx="4462117" cy="286232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6000"/>
              <a:buFont typeface="Arial"/>
              <a:buNone/>
              <a:tabLst/>
              <a:defRPr/>
            </a:pPr>
            <a:r>
              <a:rPr kumimoji="0" lang="en-US" sz="6000" b="1" i="0" u="none" strike="noStrike" kern="0" cap="none" spc="0" normalizeH="0" baseline="0" noProof="0" dirty="0">
                <a:ln>
                  <a:noFill/>
                </a:ln>
                <a:solidFill>
                  <a:srgbClr val="00245D"/>
                </a:solidFill>
                <a:effectLst/>
                <a:uLnTx/>
                <a:uFillTx/>
                <a:latin typeface="Montserrat ExtraBold"/>
                <a:ea typeface="Montserrat ExtraBold"/>
                <a:cs typeface="Montserrat ExtraBold"/>
                <a:sym typeface="Montserrat ExtraBold"/>
              </a:rPr>
              <a:t>BIL Learning Exchange</a:t>
            </a:r>
            <a:endParaRPr kumimoji="0" sz="6000" b="1" i="0" u="none" strike="noStrike" kern="0" cap="none" spc="0" normalizeH="0" baseline="0" noProof="0" dirty="0">
              <a:ln>
                <a:noFill/>
              </a:ln>
              <a:solidFill>
                <a:srgbClr val="00245D"/>
              </a:solidFill>
              <a:effectLst/>
              <a:uLnTx/>
              <a:uFillTx/>
              <a:latin typeface="Montserrat ExtraBold"/>
              <a:ea typeface="Montserrat ExtraBold"/>
              <a:cs typeface="Montserrat ExtraBold"/>
              <a:sym typeface="Montserrat ExtraBold"/>
            </a:endParaRPr>
          </a:p>
        </p:txBody>
      </p:sp>
      <p:pic>
        <p:nvPicPr>
          <p:cNvPr id="114" name="Google Shape;114;p4" descr="Sourcewater Collaborative logo"/>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33963" y="3601042"/>
            <a:ext cx="2891117" cy="579327"/>
          </a:xfrm>
          <a:prstGeom prst="rect">
            <a:avLst/>
          </a:prstGeom>
          <a:noFill/>
          <a:ln>
            <a:noFill/>
          </a:ln>
        </p:spPr>
      </p:pic>
      <p:pic>
        <p:nvPicPr>
          <p:cNvPr id="129" name="Google Shape;129;p4" descr="QR code&#1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35000" y="4401825"/>
            <a:ext cx="1870007" cy="1891813"/>
          </a:xfrm>
          <a:prstGeom prst="rect">
            <a:avLst/>
          </a:prstGeom>
          <a:noFill/>
          <a:ln>
            <a:noFill/>
          </a:ln>
        </p:spPr>
      </p:pic>
      <p:cxnSp>
        <p:nvCxnSpPr>
          <p:cNvPr id="116" name="Google Shape;116;p4">
            <a:extLst>
              <a:ext uri="{C183D7F6-B498-43B3-948B-1728B52AA6E4}">
                <adec:decorative xmlns:adec="http://schemas.microsoft.com/office/drawing/2017/decorative" val="1"/>
              </a:ext>
            </a:extLst>
          </p:cNvPr>
          <p:cNvCxnSpPr/>
          <p:nvPr/>
        </p:nvCxnSpPr>
        <p:spPr>
          <a:xfrm rot="10800000">
            <a:off x="5296510" y="2071001"/>
            <a:ext cx="6048900" cy="0"/>
          </a:xfrm>
          <a:prstGeom prst="straightConnector1">
            <a:avLst/>
          </a:prstGeom>
          <a:noFill/>
          <a:ln w="9525" cap="flat" cmpd="sng">
            <a:solidFill>
              <a:schemeClr val="accent1"/>
            </a:solidFill>
            <a:prstDash val="solid"/>
            <a:miter lim="800000"/>
            <a:headEnd type="none" w="sm" len="sm"/>
            <a:tailEnd type="none" w="sm" len="sm"/>
          </a:ln>
        </p:spPr>
      </p:cxnSp>
      <p:sp>
        <p:nvSpPr>
          <p:cNvPr id="117" name="Google Shape;117;p4"/>
          <p:cNvSpPr txBox="1"/>
          <p:nvPr/>
        </p:nvSpPr>
        <p:spPr>
          <a:xfrm>
            <a:off x="5043370" y="726380"/>
            <a:ext cx="4558200" cy="1323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000" b="1" i="0" u="none" strike="noStrike" kern="0" cap="none" spc="0" normalizeH="0" baseline="0" noProof="0" dirty="0">
                <a:ln>
                  <a:noFill/>
                </a:ln>
                <a:solidFill>
                  <a:srgbClr val="0079AE"/>
                </a:solidFill>
                <a:effectLst/>
                <a:uLnTx/>
                <a:uFillTx/>
                <a:latin typeface="Montserrat"/>
                <a:ea typeface="Montserrat"/>
                <a:cs typeface="Montserrat"/>
                <a:sym typeface="Montserrat"/>
              </a:rPr>
              <a:t>Addressing Emerging Contaminants in Source Water Using BIL Grants and Forgivable Loans</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9" name="Google Shape;119;p4"/>
          <p:cNvSpPr txBox="1"/>
          <p:nvPr/>
        </p:nvSpPr>
        <p:spPr>
          <a:xfrm>
            <a:off x="9434150" y="940650"/>
            <a:ext cx="2361000" cy="8619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dirty="0">
                <a:ln>
                  <a:noFill/>
                </a:ln>
                <a:solidFill>
                  <a:srgbClr val="00245D"/>
                </a:solidFill>
                <a:effectLst/>
                <a:uLnTx/>
                <a:uFillTx/>
                <a:latin typeface="Montserrat"/>
                <a:ea typeface="Montserrat"/>
                <a:cs typeface="Montserrat"/>
                <a:sym typeface="Montserrat"/>
              </a:rPr>
              <a:t>Recording </a:t>
            </a:r>
            <a:endParaRPr kumimoji="0" sz="1800" b="1" i="0" u="none" strike="noStrike" kern="0" cap="none" spc="0" normalizeH="0" baseline="0" noProof="0" dirty="0">
              <a:ln>
                <a:noFill/>
              </a:ln>
              <a:solidFill>
                <a:srgbClr val="00245D"/>
              </a:solidFill>
              <a:effectLst/>
              <a:uLnTx/>
              <a:uFillTx/>
              <a:latin typeface="Montserrat"/>
              <a:ea typeface="Montserrat"/>
              <a:cs typeface="Montserrat"/>
              <a:sym typeface="Montserrat"/>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dirty="0">
                <a:ln>
                  <a:noFill/>
                </a:ln>
                <a:solidFill>
                  <a:srgbClr val="00245D"/>
                </a:solidFill>
                <a:effectLst/>
                <a:uLnTx/>
                <a:uFillTx/>
                <a:latin typeface="Montserrat"/>
                <a:ea typeface="Montserrat"/>
                <a:cs typeface="Montserrat"/>
                <a:sym typeface="Montserrat"/>
              </a:rPr>
              <a:t>Available Online</a:t>
            </a:r>
            <a:endParaRPr kumimoji="0" sz="1800" b="1" i="0" u="none" strike="noStrike" kern="0" cap="none" spc="0" normalizeH="0" baseline="0" noProof="0" dirty="0">
              <a:ln>
                <a:noFill/>
              </a:ln>
              <a:solidFill>
                <a:srgbClr val="00245D"/>
              </a:solidFill>
              <a:effectLst/>
              <a:uLnTx/>
              <a:uFillTx/>
              <a:latin typeface="Montserrat"/>
              <a:ea typeface="Montserrat"/>
              <a:cs typeface="Montserrat"/>
              <a:sym typeface="Montserrat"/>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4" name="Google Shape;124;p4"/>
          <p:cNvSpPr txBox="1"/>
          <p:nvPr/>
        </p:nvSpPr>
        <p:spPr>
          <a:xfrm>
            <a:off x="5003625" y="2222625"/>
            <a:ext cx="4740000" cy="1323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000" b="1" i="0" u="none" strike="noStrike" kern="0" cap="none" spc="0" normalizeH="0" baseline="0" noProof="0" dirty="0">
                <a:ln>
                  <a:noFill/>
                </a:ln>
                <a:solidFill>
                  <a:srgbClr val="0079AE"/>
                </a:solidFill>
                <a:effectLst/>
                <a:uLnTx/>
                <a:uFillTx/>
                <a:latin typeface="Montserrat"/>
                <a:ea typeface="Montserrat"/>
                <a:cs typeface="Montserrat"/>
                <a:sym typeface="Montserrat"/>
              </a:rPr>
              <a:t>Demystifying How to Access BIL Funds for Source Water Protection and Natural Infrastructure</a:t>
            </a:r>
            <a:endParaRPr kumimoji="0" sz="1200" b="0" i="0" u="none" strike="noStrike" kern="0" cap="none" spc="0" normalizeH="0" baseline="0" noProof="0" dirty="0">
              <a:ln>
                <a:noFill/>
              </a:ln>
              <a:solidFill>
                <a:srgbClr val="000000"/>
              </a:solidFill>
              <a:effectLst/>
              <a:uLnTx/>
              <a:uFillTx/>
              <a:latin typeface="Montserrat"/>
              <a:ea typeface="Montserrat"/>
              <a:cs typeface="Montserrat"/>
              <a:sym typeface="Montserrat"/>
            </a:endParaRPr>
          </a:p>
        </p:txBody>
      </p:sp>
      <p:sp>
        <p:nvSpPr>
          <p:cNvPr id="122" name="Google Shape;122;p4"/>
          <p:cNvSpPr txBox="1"/>
          <p:nvPr/>
        </p:nvSpPr>
        <p:spPr>
          <a:xfrm>
            <a:off x="9434151" y="2590950"/>
            <a:ext cx="2282056"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dirty="0">
                <a:ln>
                  <a:noFill/>
                </a:ln>
                <a:solidFill>
                  <a:srgbClr val="00245D"/>
                </a:solidFill>
                <a:effectLst/>
                <a:uLnTx/>
                <a:uFillTx/>
                <a:latin typeface="Montserrat"/>
                <a:ea typeface="Montserrat"/>
                <a:cs typeface="Montserrat"/>
                <a:sym typeface="Montserrat"/>
              </a:rPr>
              <a:t>Recording Available Online</a:t>
            </a:r>
            <a:endParaRPr kumimoji="0" sz="1800" b="0" i="0" u="none" strike="noStrike" kern="0" cap="none" spc="0" normalizeH="0" baseline="0" noProof="0" dirty="0">
              <a:ln>
                <a:noFill/>
              </a:ln>
              <a:solidFill>
                <a:srgbClr val="2D2D2D"/>
              </a:solidFill>
              <a:effectLst/>
              <a:uLnTx/>
              <a:uFillTx/>
              <a:latin typeface="Calibri"/>
              <a:ea typeface="Calibri"/>
              <a:cs typeface="Calibri"/>
              <a:sym typeface="Calibri"/>
            </a:endParaRPr>
          </a:p>
        </p:txBody>
      </p:sp>
      <p:sp>
        <p:nvSpPr>
          <p:cNvPr id="125" name="Google Shape;125;p4"/>
          <p:cNvSpPr txBox="1"/>
          <p:nvPr/>
        </p:nvSpPr>
        <p:spPr>
          <a:xfrm>
            <a:off x="9434150" y="4073025"/>
            <a:ext cx="2458800"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dirty="0">
                <a:ln>
                  <a:noFill/>
                </a:ln>
                <a:solidFill>
                  <a:srgbClr val="00245D"/>
                </a:solidFill>
                <a:effectLst/>
                <a:uLnTx/>
                <a:uFillTx/>
                <a:latin typeface="Montserrat"/>
                <a:ea typeface="Montserrat"/>
                <a:cs typeface="Montserrat"/>
                <a:sym typeface="Montserrat"/>
              </a:rPr>
              <a:t>Today’s webinar</a:t>
            </a:r>
            <a:endParaRPr kumimoji="0" sz="1800" b="1" i="0" u="none" strike="noStrike" kern="0" cap="none" spc="0" normalizeH="0" baseline="0" noProof="0" dirty="0">
              <a:ln>
                <a:noFill/>
              </a:ln>
              <a:solidFill>
                <a:srgbClr val="00245D"/>
              </a:solidFill>
              <a:effectLst/>
              <a:uLnTx/>
              <a:uFillTx/>
              <a:latin typeface="Montserrat"/>
              <a:ea typeface="Montserrat"/>
              <a:cs typeface="Montserrat"/>
              <a:sym typeface="Montserrat"/>
            </a:endParaRPr>
          </a:p>
        </p:txBody>
      </p:sp>
      <p:sp>
        <p:nvSpPr>
          <p:cNvPr id="127" name="Google Shape;127;p4"/>
          <p:cNvSpPr txBox="1"/>
          <p:nvPr/>
        </p:nvSpPr>
        <p:spPr>
          <a:xfrm>
            <a:off x="5043373" y="5081225"/>
            <a:ext cx="4382400" cy="1015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000" b="1" i="0" u="none" strike="noStrike" kern="0" cap="none" spc="0" normalizeH="0" baseline="0" noProof="0" dirty="0">
                <a:ln>
                  <a:noFill/>
                </a:ln>
                <a:solidFill>
                  <a:srgbClr val="0079AE"/>
                </a:solidFill>
                <a:effectLst/>
                <a:uLnTx/>
                <a:uFillTx/>
                <a:latin typeface="Montserrat"/>
                <a:ea typeface="Montserrat"/>
                <a:cs typeface="Montserrat"/>
                <a:sym typeface="Montserrat"/>
              </a:rPr>
              <a:t>BIL Funding for Disadvantaged Communities for Drinking Water &amp; Environmental Justice</a:t>
            </a:r>
            <a:endParaRPr kumimoji="0" sz="1600" b="0" i="0" u="none" strike="noStrike" kern="0" cap="none" spc="0" normalizeH="0" baseline="0" noProof="0" dirty="0">
              <a:ln>
                <a:noFill/>
              </a:ln>
              <a:solidFill>
                <a:srgbClr val="0079AE"/>
              </a:solidFill>
              <a:effectLst/>
              <a:uLnTx/>
              <a:uFillTx/>
              <a:latin typeface="Montserrat Light"/>
              <a:ea typeface="Montserrat Light"/>
              <a:cs typeface="Montserrat Light"/>
              <a:sym typeface="Montserrat Light"/>
            </a:endParaRPr>
          </a:p>
        </p:txBody>
      </p:sp>
      <p:sp>
        <p:nvSpPr>
          <p:cNvPr id="128" name="Google Shape;128;p4"/>
          <p:cNvSpPr txBox="1"/>
          <p:nvPr/>
        </p:nvSpPr>
        <p:spPr>
          <a:xfrm>
            <a:off x="9743625" y="5348150"/>
            <a:ext cx="1972581"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dirty="0">
                <a:ln>
                  <a:noFill/>
                </a:ln>
                <a:solidFill>
                  <a:srgbClr val="00245D"/>
                </a:solidFill>
                <a:effectLst/>
                <a:uLnTx/>
                <a:uFillTx/>
                <a:latin typeface="Montserrat"/>
                <a:ea typeface="Montserrat"/>
                <a:cs typeface="Montserrat"/>
                <a:sym typeface="Montserrat"/>
              </a:rPr>
              <a:t>May 30</a:t>
            </a:r>
            <a:r>
              <a:rPr kumimoji="0" lang="en-US" sz="1800" b="1" i="0" u="none" strike="noStrike" kern="0" cap="none" spc="0" normalizeH="0" baseline="30000" noProof="0" dirty="0">
                <a:ln>
                  <a:noFill/>
                </a:ln>
                <a:solidFill>
                  <a:srgbClr val="00245D"/>
                </a:solidFill>
                <a:effectLst/>
                <a:uLnTx/>
                <a:uFillTx/>
                <a:latin typeface="Montserrat"/>
                <a:ea typeface="Montserrat"/>
                <a:cs typeface="Montserrat"/>
                <a:sym typeface="Montserrat"/>
              </a:rPr>
              <a:t>th</a:t>
            </a:r>
            <a:endParaRPr kumimoji="0" sz="1800" b="1" i="0" u="none" strike="noStrike" kern="0" cap="none" spc="0" normalizeH="0" baseline="0" noProof="0" dirty="0">
              <a:ln>
                <a:noFill/>
              </a:ln>
              <a:solidFill>
                <a:srgbClr val="00245D"/>
              </a:solidFill>
              <a:effectLst/>
              <a:uLnTx/>
              <a:uFillTx/>
              <a:latin typeface="Montserrat"/>
              <a:ea typeface="Montserrat"/>
              <a:cs typeface="Montserrat"/>
              <a:sym typeface="Montserrat"/>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dirty="0">
                <a:ln>
                  <a:noFill/>
                </a:ln>
                <a:solidFill>
                  <a:srgbClr val="00245D"/>
                </a:solidFill>
                <a:effectLst/>
                <a:uLnTx/>
                <a:uFillTx/>
                <a:latin typeface="Montserrat"/>
                <a:ea typeface="Montserrat"/>
                <a:cs typeface="Montserrat"/>
                <a:sym typeface="Montserrat"/>
              </a:rPr>
              <a:t>Register Now</a:t>
            </a:r>
            <a:endParaRPr kumimoji="0" sz="1800" b="0" i="0" u="none" strike="noStrike" kern="0" cap="none" spc="0" normalizeH="0" baseline="0" noProof="0" dirty="0">
              <a:ln>
                <a:noFill/>
              </a:ln>
              <a:solidFill>
                <a:srgbClr val="2D2D2D"/>
              </a:solidFill>
              <a:effectLst/>
              <a:uLnTx/>
              <a:uFillTx/>
              <a:latin typeface="Calibri"/>
              <a:ea typeface="Calibri"/>
              <a:cs typeface="Calibri"/>
              <a:sym typeface="Calibri"/>
            </a:endParaRPr>
          </a:p>
        </p:txBody>
      </p:sp>
      <p:sp>
        <p:nvSpPr>
          <p:cNvPr id="126" name="Google Shape;126;p4"/>
          <p:cNvSpPr txBox="1"/>
          <p:nvPr/>
        </p:nvSpPr>
        <p:spPr>
          <a:xfrm>
            <a:off x="5043364" y="3805832"/>
            <a:ext cx="4382400" cy="1015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000" b="1" i="0" u="none" strike="noStrike" kern="0" cap="none" spc="0" normalizeH="0" baseline="0" noProof="0" dirty="0">
                <a:ln>
                  <a:noFill/>
                </a:ln>
                <a:solidFill>
                  <a:srgbClr val="0079AE"/>
                </a:solidFill>
                <a:effectLst/>
                <a:uLnTx/>
                <a:uFillTx/>
                <a:latin typeface="Montserrat"/>
                <a:ea typeface="Montserrat"/>
                <a:cs typeface="Montserrat"/>
                <a:sym typeface="Montserrat"/>
              </a:rPr>
              <a:t>Leveraging U.S. Forest Service BIL Funds for SWP on Forested Lands</a:t>
            </a:r>
            <a:endParaRPr kumimoji="0" sz="2000" b="0" i="0" u="none" strike="noStrike" kern="0" cap="none" spc="0" normalizeH="0" baseline="0" noProof="0" dirty="0">
              <a:ln>
                <a:noFill/>
              </a:ln>
              <a:solidFill>
                <a:srgbClr val="0079AE"/>
              </a:solidFill>
              <a:effectLst/>
              <a:uLnTx/>
              <a:uFillTx/>
              <a:latin typeface="Montserrat Light"/>
              <a:ea typeface="Montserrat Light"/>
              <a:cs typeface="Montserrat Light"/>
              <a:sym typeface="Montserrat Light"/>
            </a:endParaRPr>
          </a:p>
        </p:txBody>
      </p:sp>
      <p:cxnSp>
        <p:nvCxnSpPr>
          <p:cNvPr id="120" name="Google Shape;120;p4">
            <a:extLst>
              <a:ext uri="{C183D7F6-B498-43B3-948B-1728B52AA6E4}">
                <adec:decorative xmlns:adec="http://schemas.microsoft.com/office/drawing/2017/decorative" val="1"/>
              </a:ext>
            </a:extLst>
          </p:cNvPr>
          <p:cNvCxnSpPr/>
          <p:nvPr/>
        </p:nvCxnSpPr>
        <p:spPr>
          <a:xfrm rot="10800000">
            <a:off x="5296480" y="3718885"/>
            <a:ext cx="6048955" cy="0"/>
          </a:xfrm>
          <a:prstGeom prst="straightConnector1">
            <a:avLst/>
          </a:prstGeom>
          <a:noFill/>
          <a:ln w="9525" cap="flat" cmpd="sng">
            <a:solidFill>
              <a:schemeClr val="accent1"/>
            </a:solidFill>
            <a:prstDash val="solid"/>
            <a:miter lim="800000"/>
            <a:headEnd type="none" w="sm" len="sm"/>
            <a:tailEnd type="none" w="sm" len="sm"/>
          </a:ln>
        </p:spPr>
      </p:cxnSp>
      <p:cxnSp>
        <p:nvCxnSpPr>
          <p:cNvPr id="123" name="Google Shape;123;p4">
            <a:extLst>
              <a:ext uri="{C183D7F6-B498-43B3-948B-1728B52AA6E4}">
                <adec:decorative xmlns:adec="http://schemas.microsoft.com/office/drawing/2017/decorative" val="1"/>
              </a:ext>
            </a:extLst>
          </p:cNvPr>
          <p:cNvCxnSpPr/>
          <p:nvPr/>
        </p:nvCxnSpPr>
        <p:spPr>
          <a:xfrm rot="10800000">
            <a:off x="5296510" y="4969129"/>
            <a:ext cx="6048900"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Potential Funding sources</a:t>
            </a:r>
          </a:p>
        </p:txBody>
      </p:sp>
    </p:spTree>
    <p:extLst>
      <p:ext uri="{BB962C8B-B14F-4D97-AF65-F5344CB8AC3E}">
        <p14:creationId xmlns:p14="http://schemas.microsoft.com/office/powerpoint/2010/main" val="1726708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46925-EBB3-78CC-03FF-9538529F6DFB}"/>
              </a:ext>
            </a:extLst>
          </p:cNvPr>
          <p:cNvSpPr>
            <a:spLocks noGrp="1"/>
          </p:cNvSpPr>
          <p:nvPr>
            <p:ph type="title"/>
          </p:nvPr>
        </p:nvSpPr>
        <p:spPr/>
        <p:txBody>
          <a:bodyPr/>
          <a:lstStyle/>
          <a:p>
            <a:r>
              <a:rPr lang="en-US" dirty="0"/>
              <a:t>Bipartisan Infrastructure Law</a:t>
            </a:r>
          </a:p>
        </p:txBody>
      </p:sp>
      <p:sp>
        <p:nvSpPr>
          <p:cNvPr id="3" name="Content Placeholder 2">
            <a:extLst>
              <a:ext uri="{FF2B5EF4-FFF2-40B4-BE49-F238E27FC236}">
                <a16:creationId xmlns:a16="http://schemas.microsoft.com/office/drawing/2014/main" id="{FD911F37-9764-4677-D775-53A3171191F4}"/>
              </a:ext>
            </a:extLst>
          </p:cNvPr>
          <p:cNvSpPr>
            <a:spLocks noGrp="1"/>
          </p:cNvSpPr>
          <p:nvPr>
            <p:ph sz="half" idx="1"/>
          </p:nvPr>
        </p:nvSpPr>
        <p:spPr>
          <a:xfrm>
            <a:off x="609600" y="1600201"/>
            <a:ext cx="5384800" cy="5257799"/>
          </a:xfrm>
        </p:spPr>
        <p:txBody>
          <a:bodyPr>
            <a:normAutofit fontScale="62500" lnSpcReduction="20000"/>
          </a:bodyPr>
          <a:lstStyle/>
          <a:p>
            <a:r>
              <a:rPr lang="en-US" sz="3800" dirty="0"/>
              <a:t>Signed into law by President Biden November 2021 to invest in the nation’s infrastructure and competitiveness.  </a:t>
            </a:r>
          </a:p>
          <a:p>
            <a:r>
              <a:rPr lang="en-US" sz="3800" dirty="0"/>
              <a:t>The law provides the USDA Forest Service $5.5 Billion over 5 years to:  </a:t>
            </a:r>
          </a:p>
          <a:p>
            <a:pPr marL="742950" marR="0" lvl="1" indent="-285750">
              <a:lnSpc>
                <a:spcPct val="107000"/>
              </a:lnSpc>
              <a:spcBef>
                <a:spcPts val="0"/>
              </a:spcBef>
              <a:spcAft>
                <a:spcPts val="0"/>
              </a:spcAft>
              <a:buFont typeface="Courier New" panose="02070309020205020404" pitchFamily="49" charset="0"/>
              <a:buChar char="o"/>
            </a:pPr>
            <a:r>
              <a:rPr lang="en-US" sz="3800" kern="100" dirty="0">
                <a:effectLst/>
                <a:latin typeface="Calibri" panose="020F0502020204030204" pitchFamily="34" charset="0"/>
                <a:ea typeface="Calibri" panose="020F0502020204030204" pitchFamily="34" charset="0"/>
                <a:cs typeface="Times New Roman" panose="02020603050405020304" pitchFamily="18" charset="0"/>
              </a:rPr>
              <a:t>Reduce wildland fire risk</a:t>
            </a:r>
          </a:p>
          <a:p>
            <a:pPr marL="742950" marR="0" lvl="1" indent="-285750">
              <a:lnSpc>
                <a:spcPct val="107000"/>
              </a:lnSpc>
              <a:spcBef>
                <a:spcPts val="0"/>
              </a:spcBef>
              <a:spcAft>
                <a:spcPts val="0"/>
              </a:spcAft>
              <a:buFont typeface="Courier New" panose="02070309020205020404" pitchFamily="49" charset="0"/>
              <a:buChar char="o"/>
            </a:pPr>
            <a:r>
              <a:rPr lang="en-US" sz="3800" kern="100" dirty="0">
                <a:effectLst/>
                <a:latin typeface="Calibri" panose="020F0502020204030204" pitchFamily="34" charset="0"/>
                <a:ea typeface="Calibri" panose="020F0502020204030204" pitchFamily="34" charset="0"/>
                <a:cs typeface="Times New Roman" panose="02020603050405020304" pitchFamily="18" charset="0"/>
              </a:rPr>
              <a:t>Improve wildland fire management</a:t>
            </a:r>
          </a:p>
          <a:p>
            <a:pPr marL="742950" marR="0" lvl="1" indent="-285750">
              <a:lnSpc>
                <a:spcPct val="107000"/>
              </a:lnSpc>
              <a:spcBef>
                <a:spcPts val="0"/>
              </a:spcBef>
              <a:spcAft>
                <a:spcPts val="0"/>
              </a:spcAft>
              <a:buFont typeface="Courier New" panose="02070309020205020404" pitchFamily="49" charset="0"/>
              <a:buChar char="o"/>
            </a:pPr>
            <a:r>
              <a:rPr lang="en-US" sz="3800" kern="100" dirty="0">
                <a:effectLst/>
                <a:latin typeface="Calibri" panose="020F0502020204030204" pitchFamily="34" charset="0"/>
                <a:ea typeface="Calibri" panose="020F0502020204030204" pitchFamily="34" charset="0"/>
                <a:cs typeface="Times New Roman" panose="02020603050405020304" pitchFamily="18" charset="0"/>
              </a:rPr>
              <a:t>Invest in wildland firefighters.</a:t>
            </a:r>
          </a:p>
          <a:p>
            <a:pPr marL="742950" marR="0" lvl="1" indent="-285750">
              <a:lnSpc>
                <a:spcPct val="107000"/>
              </a:lnSpc>
              <a:spcBef>
                <a:spcPts val="0"/>
              </a:spcBef>
              <a:spcAft>
                <a:spcPts val="0"/>
              </a:spcAft>
              <a:buFont typeface="Courier New" panose="02070309020205020404" pitchFamily="49" charset="0"/>
              <a:buChar char="o"/>
            </a:pPr>
            <a:r>
              <a:rPr lang="en-US" sz="3800" kern="100" dirty="0">
                <a:effectLst/>
                <a:latin typeface="Calibri" panose="020F0502020204030204" pitchFamily="34" charset="0"/>
                <a:ea typeface="Calibri" panose="020F0502020204030204" pitchFamily="34" charset="0"/>
                <a:cs typeface="Times New Roman" panose="02020603050405020304" pitchFamily="18" charset="0"/>
              </a:rPr>
              <a:t>Restore ecosystems and watersheds</a:t>
            </a:r>
          </a:p>
          <a:p>
            <a:pPr marL="742950" marR="0" lvl="1" indent="-285750">
              <a:lnSpc>
                <a:spcPct val="107000"/>
              </a:lnSpc>
              <a:spcBef>
                <a:spcPts val="0"/>
              </a:spcBef>
              <a:spcAft>
                <a:spcPts val="800"/>
              </a:spcAft>
              <a:buFont typeface="Courier New" panose="02070309020205020404" pitchFamily="49" charset="0"/>
              <a:buChar char="o"/>
            </a:pPr>
            <a:r>
              <a:rPr lang="en-US" sz="3800" kern="100" dirty="0">
                <a:effectLst/>
                <a:latin typeface="Calibri" panose="020F0502020204030204" pitchFamily="34" charset="0"/>
                <a:ea typeface="Calibri" panose="020F0502020204030204" pitchFamily="34" charset="0"/>
                <a:cs typeface="Times New Roman" panose="02020603050405020304" pitchFamily="18" charset="0"/>
              </a:rPr>
              <a:t>Repair infrastructure, especially roads, trails, and recreation-related.  </a:t>
            </a:r>
          </a:p>
          <a:p>
            <a:r>
              <a:rPr lang="en-US" dirty="0"/>
              <a:t> </a:t>
            </a:r>
          </a:p>
        </p:txBody>
      </p:sp>
      <p:pic>
        <p:nvPicPr>
          <p:cNvPr id="9" name="Content Placeholder 8" descr="Mountains covered in snow">
            <a:extLst>
              <a:ext uri="{FF2B5EF4-FFF2-40B4-BE49-F238E27FC236}">
                <a16:creationId xmlns:a16="http://schemas.microsoft.com/office/drawing/2014/main" id="{6CC945CC-4E30-094B-DDD0-E3C6FF131DCB}"/>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97600" y="1843881"/>
            <a:ext cx="5384800" cy="4038600"/>
          </a:xfrm>
          <a:prstGeom prst="rect">
            <a:avLst/>
          </a:prstGeom>
        </p:spPr>
      </p:pic>
    </p:spTree>
    <p:extLst>
      <p:ext uri="{BB962C8B-B14F-4D97-AF65-F5344CB8AC3E}">
        <p14:creationId xmlns:p14="http://schemas.microsoft.com/office/powerpoint/2010/main" val="1820456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439B4-CC90-A7FF-71D0-FCF2494C57FE}"/>
              </a:ext>
            </a:extLst>
          </p:cNvPr>
          <p:cNvSpPr>
            <a:spLocks noGrp="1"/>
          </p:cNvSpPr>
          <p:nvPr>
            <p:ph type="title"/>
          </p:nvPr>
        </p:nvSpPr>
        <p:spPr/>
        <p:txBody>
          <a:bodyPr/>
          <a:lstStyle/>
          <a:p>
            <a:r>
              <a:rPr lang="en-US" dirty="0"/>
              <a:t>Bipartisan Infrastructure Law</a:t>
            </a:r>
          </a:p>
        </p:txBody>
      </p:sp>
      <p:sp>
        <p:nvSpPr>
          <p:cNvPr id="3" name="Content Placeholder 2">
            <a:extLst>
              <a:ext uri="{FF2B5EF4-FFF2-40B4-BE49-F238E27FC236}">
                <a16:creationId xmlns:a16="http://schemas.microsoft.com/office/drawing/2014/main" id="{F1ED8D24-7417-04CC-B3E4-6A8C352B204F}"/>
              </a:ext>
            </a:extLst>
          </p:cNvPr>
          <p:cNvSpPr>
            <a:spLocks noGrp="1"/>
          </p:cNvSpPr>
          <p:nvPr>
            <p:ph sz="half" idx="1"/>
          </p:nvPr>
        </p:nvSpPr>
        <p:spPr>
          <a:xfrm>
            <a:off x="609600" y="1600201"/>
            <a:ext cx="5384800" cy="4871719"/>
          </a:xfrm>
        </p:spPr>
        <p:txBody>
          <a:bodyPr>
            <a:normAutofit fontScale="92500" lnSpcReduction="10000"/>
          </a:bodyPr>
          <a:lstStyle/>
          <a:p>
            <a:r>
              <a:rPr lang="en-US" sz="2400" dirty="0"/>
              <a:t>BIL funding includes: </a:t>
            </a:r>
          </a:p>
          <a:p>
            <a:pPr lvl="1" indent="-342900">
              <a:lnSpc>
                <a:spcPct val="107000"/>
              </a:lnSpc>
              <a:spcBef>
                <a:spcPts val="0"/>
              </a:spcBef>
              <a:buFont typeface="Courier New" panose="02070309020205020404" pitchFamily="49" charset="0"/>
              <a:buChar char="o"/>
            </a:pPr>
            <a:r>
              <a:rPr lang="en-US" kern="100" dirty="0">
                <a:effectLst/>
                <a:latin typeface="Calibri" panose="020F0502020204030204" pitchFamily="34" charset="0"/>
                <a:ea typeface="Calibri" panose="020F0502020204030204" pitchFamily="34" charset="0"/>
                <a:cs typeface="Times New Roman" panose="02020603050405020304" pitchFamily="18" charset="0"/>
              </a:rPr>
              <a:t>$25.5 Million over 5 years for Collaborative Aquatic Landscape Restoration Program</a:t>
            </a:r>
          </a:p>
          <a:p>
            <a:pPr lvl="1" indent="-342900">
              <a:lnSpc>
                <a:spcPct val="107000"/>
              </a:lnSpc>
              <a:spcBef>
                <a:spcPts val="0"/>
              </a:spcBef>
              <a:spcAft>
                <a:spcPts val="800"/>
              </a:spcAft>
              <a:buFont typeface="Courier New" panose="02070309020205020404" pitchFamily="49" charset="0"/>
              <a:buChar char="o"/>
            </a:pPr>
            <a:r>
              <a:rPr lang="en-US" kern="100" dirty="0">
                <a:effectLst/>
                <a:latin typeface="Calibri" panose="020F0502020204030204" pitchFamily="34" charset="0"/>
                <a:ea typeface="Calibri" panose="020F0502020204030204" pitchFamily="34" charset="0"/>
                <a:cs typeface="Times New Roman" panose="02020603050405020304" pitchFamily="18" charset="0"/>
              </a:rPr>
              <a:t>approximately $40 Million per year for Legacy Roads and Trails Program</a:t>
            </a:r>
          </a:p>
          <a:p>
            <a:pPr lvl="1" indent="-342900">
              <a:lnSpc>
                <a:spcPct val="107000"/>
              </a:lnSpc>
              <a:spcBef>
                <a:spcPts val="0"/>
              </a:spcBef>
              <a:spcAft>
                <a:spcPts val="800"/>
              </a:spcAft>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Times New Roman" panose="02020603050405020304" pitchFamily="18" charset="0"/>
              </a:rPr>
              <a:t>$100M per year for invasive species management.</a:t>
            </a:r>
          </a:p>
          <a:p>
            <a:pPr lvl="1" indent="-342900">
              <a:lnSpc>
                <a:spcPct val="107000"/>
              </a:lnSpc>
              <a:spcBef>
                <a:spcPts val="0"/>
              </a:spcBef>
              <a:spcAft>
                <a:spcPts val="800"/>
              </a:spcAft>
              <a:buFont typeface="Courier New" panose="02070309020205020404" pitchFamily="49" charset="0"/>
              <a:buChar char="o"/>
            </a:pPr>
            <a:r>
              <a:rPr lang="en-US" kern="100" dirty="0">
                <a:latin typeface="Calibri" panose="020F0502020204030204" pitchFamily="34" charset="0"/>
                <a:ea typeface="Calibri" panose="020F0502020204030204" pitchFamily="34" charset="0"/>
                <a:cs typeface="Times New Roman" panose="02020603050405020304" pitchFamily="18" charset="0"/>
              </a:rPr>
              <a:t>Pre- ($3.5B) or Post-Fire ($100M) funding for watershed resilience.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07000"/>
              </a:lnSpc>
              <a:spcBef>
                <a:spcPts val="0"/>
              </a:spcBef>
              <a:spcAft>
                <a:spcPts val="800"/>
              </a:spcAft>
              <a:buFont typeface="Courier New" panose="02070309020205020404" pitchFamily="49" charset="0"/>
              <a:buChar char="o"/>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 </a:t>
            </a:r>
          </a:p>
          <a:p>
            <a:pPr lvl="1"/>
            <a:endParaRPr lang="en-US" dirty="0"/>
          </a:p>
        </p:txBody>
      </p:sp>
      <p:pic>
        <p:nvPicPr>
          <p:cNvPr id="5" name="Content Placeholder 4" descr="Lake with trees">
            <a:extLst>
              <a:ext uri="{FF2B5EF4-FFF2-40B4-BE49-F238E27FC236}">
                <a16:creationId xmlns:a16="http://schemas.microsoft.com/office/drawing/2014/main" id="{BF6D95A9-AACD-7D24-6178-D8A0F5B19549}"/>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98382" y="2348194"/>
            <a:ext cx="5383235" cy="3029975"/>
          </a:xfrm>
          <a:prstGeom prst="rect">
            <a:avLst/>
          </a:prstGeom>
        </p:spPr>
      </p:pic>
    </p:spTree>
    <p:extLst>
      <p:ext uri="{BB962C8B-B14F-4D97-AF65-F5344CB8AC3E}">
        <p14:creationId xmlns:p14="http://schemas.microsoft.com/office/powerpoint/2010/main" val="112958498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CS ppt Theme">
  <a:themeElements>
    <a:clrScheme name="WCS colors">
      <a:dk1>
        <a:sysClr val="windowText" lastClr="000000"/>
      </a:dk1>
      <a:lt1>
        <a:sysClr val="window" lastClr="FFFFFF"/>
      </a:lt1>
      <a:dk2>
        <a:srgbClr val="07151B"/>
      </a:dk2>
      <a:lt2>
        <a:srgbClr val="F2F3F3"/>
      </a:lt2>
      <a:accent1>
        <a:srgbClr val="214347"/>
      </a:accent1>
      <a:accent2>
        <a:srgbClr val="606968"/>
      </a:accent2>
      <a:accent3>
        <a:srgbClr val="8D8D35"/>
      </a:accent3>
      <a:accent4>
        <a:srgbClr val="D9A142"/>
      </a:accent4>
      <a:accent5>
        <a:srgbClr val="C47023"/>
      </a:accent5>
      <a:accent6>
        <a:srgbClr val="754D64"/>
      </a:accent6>
      <a:hlink>
        <a:srgbClr val="417E93"/>
      </a:hlink>
      <a:folHlink>
        <a:srgbClr val="A76D89"/>
      </a:folHlink>
    </a:clrScheme>
    <a:fontScheme name="WCS fonts">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CS ppt Theme" id="{7AD64853-0D8A-4271-8ECA-949D941D7EE8}" vid="{328C35BF-7613-48FC-882D-3564602F8278}"/>
    </a:ext>
  </a:extLst>
</a:theme>
</file>

<file path=ppt/theme/theme4.xml><?xml version="1.0" encoding="utf-8"?>
<a:theme xmlns:a="http://schemas.openxmlformats.org/drawingml/2006/main" name="WCS ppt Theme">
  <a:themeElements>
    <a:clrScheme name="WCS colors">
      <a:dk1>
        <a:sysClr val="windowText" lastClr="000000"/>
      </a:dk1>
      <a:lt1>
        <a:sysClr val="window" lastClr="FFFFFF"/>
      </a:lt1>
      <a:dk2>
        <a:srgbClr val="07151B"/>
      </a:dk2>
      <a:lt2>
        <a:srgbClr val="F2F3F3"/>
      </a:lt2>
      <a:accent1>
        <a:srgbClr val="214347"/>
      </a:accent1>
      <a:accent2>
        <a:srgbClr val="606968"/>
      </a:accent2>
      <a:accent3>
        <a:srgbClr val="8D8D35"/>
      </a:accent3>
      <a:accent4>
        <a:srgbClr val="D9A142"/>
      </a:accent4>
      <a:accent5>
        <a:srgbClr val="C47023"/>
      </a:accent5>
      <a:accent6>
        <a:srgbClr val="754D64"/>
      </a:accent6>
      <a:hlink>
        <a:srgbClr val="417E93"/>
      </a:hlink>
      <a:folHlink>
        <a:srgbClr val="A76D89"/>
      </a:folHlink>
    </a:clrScheme>
    <a:fontScheme name="WCS fonts">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CS ppt Theme" id="{7AD64853-0D8A-4271-8ECA-949D941D7EE8}" vid="{328C35BF-7613-48FC-882D-3564602F8278}"/>
    </a:ext>
  </a:extLst>
</a:theme>
</file>

<file path=ppt/theme/theme5.xml><?xml version="1.0" encoding="utf-8"?>
<a:theme xmlns:a="http://schemas.openxmlformats.org/drawingml/2006/main" name="2_Office Theme">
  <a:themeElements>
    <a:clrScheme name="Custom 1">
      <a:dk1>
        <a:srgbClr val="1F3864"/>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QSimpleTheme">
  <a:themeElements>
    <a:clrScheme name="Deep Cyan">
      <a:dk1>
        <a:srgbClr val="2D2D2D"/>
      </a:dk1>
      <a:lt1>
        <a:srgbClr val="FFFFFF"/>
      </a:lt1>
      <a:dk2>
        <a:srgbClr val="7F7F7F"/>
      </a:dk2>
      <a:lt2>
        <a:srgbClr val="EEECE1"/>
      </a:lt2>
      <a:accent1>
        <a:srgbClr val="00907E"/>
      </a:accent1>
      <a:accent2>
        <a:srgbClr val="71BCB4"/>
      </a:accent2>
      <a:accent3>
        <a:srgbClr val="B1CA54"/>
      </a:accent3>
      <a:accent4>
        <a:srgbClr val="F57F32"/>
      </a:accent4>
      <a:accent5>
        <a:srgbClr val="248F79"/>
      </a:accent5>
      <a:accent6>
        <a:srgbClr val="23769A"/>
      </a:accent6>
      <a:hlink>
        <a:srgbClr val="00907E"/>
      </a:hlink>
      <a:folHlink>
        <a:srgbClr val="71BCB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TotalTime>
  <Words>3193</Words>
  <Application>Microsoft Macintosh PowerPoint</Application>
  <PresentationFormat>Widescreen</PresentationFormat>
  <Paragraphs>537</Paragraphs>
  <Slides>69</Slides>
  <Notes>46</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69</vt:i4>
      </vt:variant>
    </vt:vector>
  </HeadingPairs>
  <TitlesOfParts>
    <vt:vector size="92" baseType="lpstr">
      <vt:lpstr>Arial Nova Cond</vt:lpstr>
      <vt:lpstr>Calibri</vt:lpstr>
      <vt:lpstr>Bierstadt</vt:lpstr>
      <vt:lpstr>Montserrat ExtraBold</vt:lpstr>
      <vt:lpstr>Wingdings</vt:lpstr>
      <vt:lpstr>Public Sans Web</vt:lpstr>
      <vt:lpstr>Avenir Next LT Pro Demi</vt:lpstr>
      <vt:lpstr>Montserrat</vt:lpstr>
      <vt:lpstr>AvenirNext LT Pro Regular</vt:lpstr>
      <vt:lpstr>Times New Roman</vt:lpstr>
      <vt:lpstr>Courier New</vt:lpstr>
      <vt:lpstr>Arial</vt:lpstr>
      <vt:lpstr>Arial Nova Light</vt:lpstr>
      <vt:lpstr>Noto Sans Symbols</vt:lpstr>
      <vt:lpstr>Avenir Next LT Pro</vt:lpstr>
      <vt:lpstr>Montserrat Light</vt:lpstr>
      <vt:lpstr>Avenir Next LT Pro Light</vt:lpstr>
      <vt:lpstr>Office Theme</vt:lpstr>
      <vt:lpstr>1_Office Theme</vt:lpstr>
      <vt:lpstr>1_WCS ppt Theme</vt:lpstr>
      <vt:lpstr>WCS ppt Theme</vt:lpstr>
      <vt:lpstr>2_Office Theme</vt:lpstr>
      <vt:lpstr>DEQSimpleTheme</vt:lpstr>
      <vt:lpstr>National Source Water Collaborative</vt:lpstr>
      <vt:lpstr>Agenda</vt:lpstr>
      <vt:lpstr>National Source Water Collaborative</vt:lpstr>
      <vt:lpstr>BIL Learning Exchange</vt:lpstr>
      <vt:lpstr>Forests and Water Partnership and Projects: The Drinking Water Providers Partnership  The Source Water Collaborative  Bipartisan Infrastructure Law Learning Exchange Webinar Series  April 22, 2024  </vt:lpstr>
      <vt:lpstr>Content</vt:lpstr>
      <vt:lpstr>Two Potential Funding sources</vt:lpstr>
      <vt:lpstr>Bipartisan Infrastructure Law</vt:lpstr>
      <vt:lpstr>Bipartisan Infrastructure Law</vt:lpstr>
      <vt:lpstr>Inflation Reduction Act</vt:lpstr>
      <vt:lpstr>Inflation Reduction Act</vt:lpstr>
      <vt:lpstr>Drinking water providers partnership</vt:lpstr>
      <vt:lpstr>Municipal Watersheds in the Pacific Northwest</vt:lpstr>
      <vt:lpstr>Challenge to Protect Municipal Watersheds</vt:lpstr>
      <vt:lpstr>Challenge to Protect Municipal Watersheds</vt:lpstr>
      <vt:lpstr>PARTNERSHIP ORIGIN</vt:lpstr>
      <vt:lpstr>Partnership Origin</vt:lpstr>
      <vt:lpstr>Partnership Origin</vt:lpstr>
      <vt:lpstr>Partnership Origin</vt:lpstr>
      <vt:lpstr>Partnership Origin</vt:lpstr>
      <vt:lpstr>Drinking Water Providers Partnership Goals</vt:lpstr>
      <vt:lpstr>Geographic Eligibility</vt:lpstr>
      <vt:lpstr>DWPP Project Types</vt:lpstr>
      <vt:lpstr>DWPP Restoration Investments</vt:lpstr>
      <vt:lpstr>TYPICAL DWPP PROJECTS</vt:lpstr>
      <vt:lpstr>TYPICAL DWPP PROJECTS</vt:lpstr>
      <vt:lpstr>For More Information:  </vt:lpstr>
      <vt:lpstr>PowerPoint Presentation</vt:lpstr>
      <vt:lpstr>Cohesive Wildland Fire Strategy</vt:lpstr>
      <vt:lpstr>PowerPoint Presentation</vt:lpstr>
      <vt:lpstr>Fire risk to what?</vt:lpstr>
      <vt:lpstr>QUANTITATIVE WILDFIRE RISK ASSESSMENT </vt:lpstr>
      <vt:lpstr>PowerPoint Presentation</vt:lpstr>
      <vt:lpstr>Drinking Water</vt:lpstr>
      <vt:lpstr>Drinking Water</vt:lpstr>
      <vt:lpstr>Drinking water</vt:lpstr>
      <vt:lpstr>Wildfire Crisis Investments</vt:lpstr>
      <vt:lpstr>Prioritize wildfire risk reduction Projects…</vt:lpstr>
      <vt:lpstr>What success looks like</vt:lpstr>
      <vt:lpstr>Wildfire Crisis Landscapes</vt:lpstr>
      <vt:lpstr>Fy22 to FY24 Investments (Millions of Dollars)</vt:lpstr>
      <vt:lpstr>Community Wildfire Defense Grants</vt:lpstr>
      <vt:lpstr>Who Can Apply for CWDG? </vt:lpstr>
      <vt:lpstr>Joint Chiefs Landscape restoration partnership</vt:lpstr>
      <vt:lpstr>Joint Chiefs Landscape restoration partnership</vt:lpstr>
      <vt:lpstr>Joint Chiefs Landscape restoration partnership</vt:lpstr>
      <vt:lpstr>Collaborative Forest Landscape Restoration Program</vt:lpstr>
      <vt:lpstr>Collaborative Forest Landscape Restoration Program</vt:lpstr>
      <vt:lpstr>Collaborative Forest Landscape Restoration Program</vt:lpstr>
      <vt:lpstr>Collaborative Forest Landscape Restoration Program</vt:lpstr>
      <vt:lpstr>Community Navigators</vt:lpstr>
      <vt:lpstr>Shasta Ferranto </vt:lpstr>
      <vt:lpstr>The Rio Grande Water Fund: Adapting to meet the moment  Matt Piccarello, Forest and Watershed Health Manager The Nature Conservancy </vt:lpstr>
      <vt:lpstr>Which is a picture of infrastructure?</vt:lpstr>
      <vt:lpstr>Where we started</vt:lpstr>
      <vt:lpstr>PowerPoint Presentation</vt:lpstr>
      <vt:lpstr>PowerPoint Presentation</vt:lpstr>
      <vt:lpstr>PowerPoint Presentation</vt:lpstr>
      <vt:lpstr>PowerPoint Presentation</vt:lpstr>
      <vt:lpstr>Wildfire Crisis Strategy</vt:lpstr>
      <vt:lpstr>Source water funders</vt:lpstr>
      <vt:lpstr>Community Wildfire Defense Grant Program</vt:lpstr>
      <vt:lpstr>Important details</vt:lpstr>
      <vt:lpstr>PowerPoint Presentation</vt:lpstr>
      <vt:lpstr>Questions?</vt:lpstr>
      <vt:lpstr>PowerPoint Presentation</vt:lpstr>
      <vt:lpstr>USFS in Oregon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Source Water Collaborative</dc:title>
  <dc:creator>Sabater, Juan</dc:creator>
  <cp:lastModifiedBy>Christene Jennings</cp:lastModifiedBy>
  <cp:revision>5</cp:revision>
  <dcterms:created xsi:type="dcterms:W3CDTF">2020-10-29T15:40:27Z</dcterms:created>
  <dcterms:modified xsi:type="dcterms:W3CDTF">2024-04-24T20:39:07Z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0x010100DAB7B318156C4B459C2457E13FB78365</vt:lpwstr>
  </property>
  <property fmtid="{D5CDD505-2E9C-101B-9397-08002B2CF9AE}" pid="4" name="e3f09c3df709400db2417a7161762d62">
    <vt:lpwstr/>
  </property>
  <property fmtid="{D5CDD505-2E9C-101B-9397-08002B2CF9AE}" pid="5" name="Document Type">
    <vt:lpwstr/>
  </property>
  <property fmtid="{D5CDD505-2E9C-101B-9397-08002B2CF9AE}" pid="6" name="EPA_x0020_Subject">
    <vt:lpwstr/>
  </property>
  <property fmtid="{D5CDD505-2E9C-101B-9397-08002B2CF9AE}" pid="7" name="EPA Subject">
    <vt:lpwstr/>
  </property>
  <property fmtid="{D5CDD505-2E9C-101B-9397-08002B2CF9AE}" pid="8" name="MediaServiceImageTags">
    <vt:lpwstr/>
  </property>
</Properties>
</file>